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64" r:id="rId3"/>
    <p:sldId id="260" r:id="rId4"/>
    <p:sldId id="257" r:id="rId5"/>
    <p:sldId id="265" r:id="rId6"/>
    <p:sldId id="258" r:id="rId7"/>
    <p:sldId id="259" r:id="rId8"/>
    <p:sldId id="261" r:id="rId9"/>
    <p:sldId id="262" r:id="rId10"/>
    <p:sldId id="263" r:id="rId11"/>
    <p:sldId id="266" r:id="rId12"/>
    <p:sldId id="267" r:id="rId13"/>
    <p:sldId id="268" r:id="rId14"/>
    <p:sldId id="269" r:id="rId15"/>
    <p:sldId id="270" r:id="rId16"/>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4C7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81" autoAdjust="0"/>
    <p:restoredTop sz="87326" autoAdjust="0"/>
  </p:normalViewPr>
  <p:slideViewPr>
    <p:cSldViewPr snapToGrid="0">
      <p:cViewPr varScale="1">
        <p:scale>
          <a:sx n="96" d="100"/>
          <a:sy n="96" d="100"/>
        </p:scale>
        <p:origin x="39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A0CEFB-5A42-4B87-9433-F8B7111BE6E1}" type="datetimeFigureOut">
              <a:rPr lang="es-ES" smtClean="0"/>
              <a:t>04/05/2021</a:t>
            </a:fld>
            <a:endParaRPr lang="es-E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D6D386-8878-41CE-ABA0-2139DB792E2B}" type="slidenum">
              <a:rPr lang="es-ES" smtClean="0"/>
              <a:t>‹#›</a:t>
            </a:fld>
            <a:endParaRPr lang="es-ES"/>
          </a:p>
        </p:txBody>
      </p:sp>
    </p:spTree>
    <p:extLst>
      <p:ext uri="{BB962C8B-B14F-4D97-AF65-F5344CB8AC3E}">
        <p14:creationId xmlns:p14="http://schemas.microsoft.com/office/powerpoint/2010/main" val="32270990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way we will be working on this course is project oriented. This reflects my own taste, but it is most suitable for work you are going to share. Only you can decide how much you care about this. The importance of these practices has a lot to do with whether your code will be run by other people, on other machines, and in the future. If your current practices serve your purposes, then go forth and be happy</a:t>
            </a:r>
            <a:endParaRPr lang="es-ES" dirty="0"/>
          </a:p>
        </p:txBody>
      </p:sp>
      <p:sp>
        <p:nvSpPr>
          <p:cNvPr id="4" name="Slide Number Placeholder 3"/>
          <p:cNvSpPr>
            <a:spLocks noGrp="1"/>
          </p:cNvSpPr>
          <p:nvPr>
            <p:ph type="sldNum" sz="quarter" idx="5"/>
          </p:nvPr>
        </p:nvSpPr>
        <p:spPr/>
        <p:txBody>
          <a:bodyPr/>
          <a:lstStyle/>
          <a:p>
            <a:fld id="{46D6D386-8878-41CE-ABA0-2139DB792E2B}" type="slidenum">
              <a:rPr lang="es-ES" smtClean="0"/>
              <a:t>4</a:t>
            </a:fld>
            <a:endParaRPr lang="es-ES"/>
          </a:p>
        </p:txBody>
      </p:sp>
    </p:spTree>
    <p:extLst>
      <p:ext uri="{BB962C8B-B14F-4D97-AF65-F5344CB8AC3E}">
        <p14:creationId xmlns:p14="http://schemas.microsoft.com/office/powerpoint/2010/main" val="1762278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way we will be working on this course is project oriented. This reflects my own taste, but it is most suitable for work you are going to share. Only you can decide how much you care about this. The importance of these practices has a lot to do with whether your code will be run by other people, on other machines, and in the future. If your current practices serve your purposes, then go forth and be happy</a:t>
            </a:r>
            <a:endParaRPr lang="es-ES" dirty="0"/>
          </a:p>
        </p:txBody>
      </p:sp>
      <p:sp>
        <p:nvSpPr>
          <p:cNvPr id="4" name="Slide Number Placeholder 3"/>
          <p:cNvSpPr>
            <a:spLocks noGrp="1"/>
          </p:cNvSpPr>
          <p:nvPr>
            <p:ph type="sldNum" sz="quarter" idx="5"/>
          </p:nvPr>
        </p:nvSpPr>
        <p:spPr/>
        <p:txBody>
          <a:bodyPr/>
          <a:lstStyle/>
          <a:p>
            <a:fld id="{46D6D386-8878-41CE-ABA0-2139DB792E2B}" type="slidenum">
              <a:rPr lang="es-ES" smtClean="0"/>
              <a:t>5</a:t>
            </a:fld>
            <a:endParaRPr lang="es-ES"/>
          </a:p>
        </p:txBody>
      </p:sp>
    </p:spTree>
    <p:extLst>
      <p:ext uri="{BB962C8B-B14F-4D97-AF65-F5344CB8AC3E}">
        <p14:creationId xmlns:p14="http://schemas.microsoft.com/office/powerpoint/2010/main" val="3164956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46D6D386-8878-41CE-ABA0-2139DB792E2B}" type="slidenum">
              <a:rPr lang="es-ES" smtClean="0"/>
              <a:t>9</a:t>
            </a:fld>
            <a:endParaRPr lang="es-ES"/>
          </a:p>
        </p:txBody>
      </p:sp>
    </p:spTree>
    <p:extLst>
      <p:ext uri="{BB962C8B-B14F-4D97-AF65-F5344CB8AC3E}">
        <p14:creationId xmlns:p14="http://schemas.microsoft.com/office/powerpoint/2010/main" val="13001252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46D6D386-8878-41CE-ABA0-2139DB792E2B}" type="slidenum">
              <a:rPr lang="es-ES" smtClean="0"/>
              <a:t>10</a:t>
            </a:fld>
            <a:endParaRPr lang="es-ES"/>
          </a:p>
        </p:txBody>
      </p:sp>
    </p:spTree>
    <p:extLst>
      <p:ext uri="{BB962C8B-B14F-4D97-AF65-F5344CB8AC3E}">
        <p14:creationId xmlns:p14="http://schemas.microsoft.com/office/powerpoint/2010/main" val="29497920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46D6D386-8878-41CE-ABA0-2139DB792E2B}" type="slidenum">
              <a:rPr lang="es-ES" smtClean="0"/>
              <a:t>15</a:t>
            </a:fld>
            <a:endParaRPr lang="es-ES"/>
          </a:p>
        </p:txBody>
      </p:sp>
    </p:spTree>
    <p:extLst>
      <p:ext uri="{BB962C8B-B14F-4D97-AF65-F5344CB8AC3E}">
        <p14:creationId xmlns:p14="http://schemas.microsoft.com/office/powerpoint/2010/main" val="774245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B1A82-2C75-4995-A8B0-2D41391639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ES"/>
          </a:p>
        </p:txBody>
      </p:sp>
      <p:sp>
        <p:nvSpPr>
          <p:cNvPr id="3" name="Subtitle 2">
            <a:extLst>
              <a:ext uri="{FF2B5EF4-FFF2-40B4-BE49-F238E27FC236}">
                <a16:creationId xmlns:a16="http://schemas.microsoft.com/office/drawing/2014/main" id="{3C68653C-81FC-41AB-A66A-85FCE83FF4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ES"/>
          </a:p>
        </p:txBody>
      </p:sp>
      <p:sp>
        <p:nvSpPr>
          <p:cNvPr id="4" name="Date Placeholder 3">
            <a:extLst>
              <a:ext uri="{FF2B5EF4-FFF2-40B4-BE49-F238E27FC236}">
                <a16:creationId xmlns:a16="http://schemas.microsoft.com/office/drawing/2014/main" id="{E4F0167B-5BBA-4BE2-A674-F56F0984CB20}"/>
              </a:ext>
            </a:extLst>
          </p:cNvPr>
          <p:cNvSpPr>
            <a:spLocks noGrp="1"/>
          </p:cNvSpPr>
          <p:nvPr>
            <p:ph type="dt" sz="half" idx="10"/>
          </p:nvPr>
        </p:nvSpPr>
        <p:spPr/>
        <p:txBody>
          <a:bodyPr/>
          <a:lstStyle/>
          <a:p>
            <a:fld id="{15863B3A-E65B-4DE7-B5F5-5A7CF43A9DF2}" type="datetimeFigureOut">
              <a:rPr lang="es-ES" smtClean="0"/>
              <a:t>04/05/2021</a:t>
            </a:fld>
            <a:endParaRPr lang="es-ES"/>
          </a:p>
        </p:txBody>
      </p:sp>
      <p:sp>
        <p:nvSpPr>
          <p:cNvPr id="5" name="Footer Placeholder 4">
            <a:extLst>
              <a:ext uri="{FF2B5EF4-FFF2-40B4-BE49-F238E27FC236}">
                <a16:creationId xmlns:a16="http://schemas.microsoft.com/office/drawing/2014/main" id="{F6864B2F-E5C3-4E3B-B78F-E250A473E24D}"/>
              </a:ext>
            </a:extLst>
          </p:cNvPr>
          <p:cNvSpPr>
            <a:spLocks noGrp="1"/>
          </p:cNvSpPr>
          <p:nvPr>
            <p:ph type="ftr" sz="quarter" idx="11"/>
          </p:nvPr>
        </p:nvSpPr>
        <p:spPr/>
        <p:txBody>
          <a:bodyPr/>
          <a:lstStyle/>
          <a:p>
            <a:endParaRPr lang="es-ES"/>
          </a:p>
        </p:txBody>
      </p:sp>
      <p:sp>
        <p:nvSpPr>
          <p:cNvPr id="6" name="Slide Number Placeholder 5">
            <a:extLst>
              <a:ext uri="{FF2B5EF4-FFF2-40B4-BE49-F238E27FC236}">
                <a16:creationId xmlns:a16="http://schemas.microsoft.com/office/drawing/2014/main" id="{763C6EB1-C6BC-4350-B552-E1475D4C9C4E}"/>
              </a:ext>
            </a:extLst>
          </p:cNvPr>
          <p:cNvSpPr>
            <a:spLocks noGrp="1"/>
          </p:cNvSpPr>
          <p:nvPr>
            <p:ph type="sldNum" sz="quarter" idx="12"/>
          </p:nvPr>
        </p:nvSpPr>
        <p:spPr/>
        <p:txBody>
          <a:bodyPr/>
          <a:lstStyle/>
          <a:p>
            <a:fld id="{82915473-510B-45EF-B6AF-92FCC84EE61F}" type="slidenum">
              <a:rPr lang="es-ES" smtClean="0"/>
              <a:t>‹#›</a:t>
            </a:fld>
            <a:endParaRPr lang="es-ES"/>
          </a:p>
        </p:txBody>
      </p:sp>
    </p:spTree>
    <p:extLst>
      <p:ext uri="{BB962C8B-B14F-4D97-AF65-F5344CB8AC3E}">
        <p14:creationId xmlns:p14="http://schemas.microsoft.com/office/powerpoint/2010/main" val="10628515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3B0E4-25F5-4D40-BAD6-567B7CA22A93}"/>
              </a:ext>
            </a:extLst>
          </p:cNvPr>
          <p:cNvSpPr>
            <a:spLocks noGrp="1"/>
          </p:cNvSpPr>
          <p:nvPr>
            <p:ph type="title"/>
          </p:nvPr>
        </p:nvSpPr>
        <p:spPr/>
        <p:txBody>
          <a:bodyPr/>
          <a:lstStyle/>
          <a:p>
            <a:r>
              <a:rPr lang="en-US"/>
              <a:t>Click to edit Master title style</a:t>
            </a:r>
            <a:endParaRPr lang="es-ES"/>
          </a:p>
        </p:txBody>
      </p:sp>
      <p:sp>
        <p:nvSpPr>
          <p:cNvPr id="3" name="Vertical Text Placeholder 2">
            <a:extLst>
              <a:ext uri="{FF2B5EF4-FFF2-40B4-BE49-F238E27FC236}">
                <a16:creationId xmlns:a16="http://schemas.microsoft.com/office/drawing/2014/main" id="{B4810D21-AE9F-4374-AB75-171BE02E2D3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a:extLst>
              <a:ext uri="{FF2B5EF4-FFF2-40B4-BE49-F238E27FC236}">
                <a16:creationId xmlns:a16="http://schemas.microsoft.com/office/drawing/2014/main" id="{439FBDC1-57D9-4A20-A57F-ADC9F42C1727}"/>
              </a:ext>
            </a:extLst>
          </p:cNvPr>
          <p:cNvSpPr>
            <a:spLocks noGrp="1"/>
          </p:cNvSpPr>
          <p:nvPr>
            <p:ph type="dt" sz="half" idx="10"/>
          </p:nvPr>
        </p:nvSpPr>
        <p:spPr/>
        <p:txBody>
          <a:bodyPr/>
          <a:lstStyle/>
          <a:p>
            <a:fld id="{15863B3A-E65B-4DE7-B5F5-5A7CF43A9DF2}" type="datetimeFigureOut">
              <a:rPr lang="es-ES" smtClean="0"/>
              <a:t>04/05/2021</a:t>
            </a:fld>
            <a:endParaRPr lang="es-ES"/>
          </a:p>
        </p:txBody>
      </p:sp>
      <p:sp>
        <p:nvSpPr>
          <p:cNvPr id="5" name="Footer Placeholder 4">
            <a:extLst>
              <a:ext uri="{FF2B5EF4-FFF2-40B4-BE49-F238E27FC236}">
                <a16:creationId xmlns:a16="http://schemas.microsoft.com/office/drawing/2014/main" id="{4FF0EA12-6FCE-477B-8B4F-8EF2F95786B3}"/>
              </a:ext>
            </a:extLst>
          </p:cNvPr>
          <p:cNvSpPr>
            <a:spLocks noGrp="1"/>
          </p:cNvSpPr>
          <p:nvPr>
            <p:ph type="ftr" sz="quarter" idx="11"/>
          </p:nvPr>
        </p:nvSpPr>
        <p:spPr/>
        <p:txBody>
          <a:bodyPr/>
          <a:lstStyle/>
          <a:p>
            <a:endParaRPr lang="es-ES"/>
          </a:p>
        </p:txBody>
      </p:sp>
      <p:sp>
        <p:nvSpPr>
          <p:cNvPr id="6" name="Slide Number Placeholder 5">
            <a:extLst>
              <a:ext uri="{FF2B5EF4-FFF2-40B4-BE49-F238E27FC236}">
                <a16:creationId xmlns:a16="http://schemas.microsoft.com/office/drawing/2014/main" id="{79DD3EFE-38C8-490E-A22A-BA6DD48DD8B1}"/>
              </a:ext>
            </a:extLst>
          </p:cNvPr>
          <p:cNvSpPr>
            <a:spLocks noGrp="1"/>
          </p:cNvSpPr>
          <p:nvPr>
            <p:ph type="sldNum" sz="quarter" idx="12"/>
          </p:nvPr>
        </p:nvSpPr>
        <p:spPr/>
        <p:txBody>
          <a:bodyPr/>
          <a:lstStyle/>
          <a:p>
            <a:fld id="{82915473-510B-45EF-B6AF-92FCC84EE61F}" type="slidenum">
              <a:rPr lang="es-ES" smtClean="0"/>
              <a:t>‹#›</a:t>
            </a:fld>
            <a:endParaRPr lang="es-ES"/>
          </a:p>
        </p:txBody>
      </p:sp>
    </p:spTree>
    <p:extLst>
      <p:ext uri="{BB962C8B-B14F-4D97-AF65-F5344CB8AC3E}">
        <p14:creationId xmlns:p14="http://schemas.microsoft.com/office/powerpoint/2010/main" val="808399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B9510C-1C4B-4DDC-8AC0-05D19F2C13F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ES"/>
          </a:p>
        </p:txBody>
      </p:sp>
      <p:sp>
        <p:nvSpPr>
          <p:cNvPr id="3" name="Vertical Text Placeholder 2">
            <a:extLst>
              <a:ext uri="{FF2B5EF4-FFF2-40B4-BE49-F238E27FC236}">
                <a16:creationId xmlns:a16="http://schemas.microsoft.com/office/drawing/2014/main" id="{F9463C47-55F9-45DD-9FD0-55C31A9D39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a:extLst>
              <a:ext uri="{FF2B5EF4-FFF2-40B4-BE49-F238E27FC236}">
                <a16:creationId xmlns:a16="http://schemas.microsoft.com/office/drawing/2014/main" id="{E200C85F-B9F3-46C0-A3F5-136B4AE35FAB}"/>
              </a:ext>
            </a:extLst>
          </p:cNvPr>
          <p:cNvSpPr>
            <a:spLocks noGrp="1"/>
          </p:cNvSpPr>
          <p:nvPr>
            <p:ph type="dt" sz="half" idx="10"/>
          </p:nvPr>
        </p:nvSpPr>
        <p:spPr/>
        <p:txBody>
          <a:bodyPr/>
          <a:lstStyle/>
          <a:p>
            <a:fld id="{15863B3A-E65B-4DE7-B5F5-5A7CF43A9DF2}" type="datetimeFigureOut">
              <a:rPr lang="es-ES" smtClean="0"/>
              <a:t>04/05/2021</a:t>
            </a:fld>
            <a:endParaRPr lang="es-ES"/>
          </a:p>
        </p:txBody>
      </p:sp>
      <p:sp>
        <p:nvSpPr>
          <p:cNvPr id="5" name="Footer Placeholder 4">
            <a:extLst>
              <a:ext uri="{FF2B5EF4-FFF2-40B4-BE49-F238E27FC236}">
                <a16:creationId xmlns:a16="http://schemas.microsoft.com/office/drawing/2014/main" id="{23A12D03-3C92-4C74-B35C-D4E086945FB6}"/>
              </a:ext>
            </a:extLst>
          </p:cNvPr>
          <p:cNvSpPr>
            <a:spLocks noGrp="1"/>
          </p:cNvSpPr>
          <p:nvPr>
            <p:ph type="ftr" sz="quarter" idx="11"/>
          </p:nvPr>
        </p:nvSpPr>
        <p:spPr/>
        <p:txBody>
          <a:bodyPr/>
          <a:lstStyle/>
          <a:p>
            <a:endParaRPr lang="es-ES"/>
          </a:p>
        </p:txBody>
      </p:sp>
      <p:sp>
        <p:nvSpPr>
          <p:cNvPr id="6" name="Slide Number Placeholder 5">
            <a:extLst>
              <a:ext uri="{FF2B5EF4-FFF2-40B4-BE49-F238E27FC236}">
                <a16:creationId xmlns:a16="http://schemas.microsoft.com/office/drawing/2014/main" id="{C18DB3B0-6604-4370-8C2A-8C8311D8B906}"/>
              </a:ext>
            </a:extLst>
          </p:cNvPr>
          <p:cNvSpPr>
            <a:spLocks noGrp="1"/>
          </p:cNvSpPr>
          <p:nvPr>
            <p:ph type="sldNum" sz="quarter" idx="12"/>
          </p:nvPr>
        </p:nvSpPr>
        <p:spPr/>
        <p:txBody>
          <a:bodyPr/>
          <a:lstStyle/>
          <a:p>
            <a:fld id="{82915473-510B-45EF-B6AF-92FCC84EE61F}" type="slidenum">
              <a:rPr lang="es-ES" smtClean="0"/>
              <a:t>‹#›</a:t>
            </a:fld>
            <a:endParaRPr lang="es-ES"/>
          </a:p>
        </p:txBody>
      </p:sp>
    </p:spTree>
    <p:extLst>
      <p:ext uri="{BB962C8B-B14F-4D97-AF65-F5344CB8AC3E}">
        <p14:creationId xmlns:p14="http://schemas.microsoft.com/office/powerpoint/2010/main" val="1036161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4B274-D07C-4CE5-B6DE-C30F61FAE8BC}"/>
              </a:ext>
            </a:extLst>
          </p:cNvPr>
          <p:cNvSpPr>
            <a:spLocks noGrp="1"/>
          </p:cNvSpPr>
          <p:nvPr>
            <p:ph type="title"/>
          </p:nvPr>
        </p:nvSpPr>
        <p:spPr/>
        <p:txBody>
          <a:bodyPr/>
          <a:lstStyle/>
          <a:p>
            <a:r>
              <a:rPr lang="en-US"/>
              <a:t>Click to edit Master title style</a:t>
            </a:r>
            <a:endParaRPr lang="es-ES"/>
          </a:p>
        </p:txBody>
      </p:sp>
      <p:sp>
        <p:nvSpPr>
          <p:cNvPr id="3" name="Content Placeholder 2">
            <a:extLst>
              <a:ext uri="{FF2B5EF4-FFF2-40B4-BE49-F238E27FC236}">
                <a16:creationId xmlns:a16="http://schemas.microsoft.com/office/drawing/2014/main" id="{E2774BAB-396D-4E24-8C23-FB721BCD40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a:extLst>
              <a:ext uri="{FF2B5EF4-FFF2-40B4-BE49-F238E27FC236}">
                <a16:creationId xmlns:a16="http://schemas.microsoft.com/office/drawing/2014/main" id="{9567A289-2567-4513-9F0B-E53A2C706733}"/>
              </a:ext>
            </a:extLst>
          </p:cNvPr>
          <p:cNvSpPr>
            <a:spLocks noGrp="1"/>
          </p:cNvSpPr>
          <p:nvPr>
            <p:ph type="dt" sz="half" idx="10"/>
          </p:nvPr>
        </p:nvSpPr>
        <p:spPr/>
        <p:txBody>
          <a:bodyPr/>
          <a:lstStyle/>
          <a:p>
            <a:fld id="{15863B3A-E65B-4DE7-B5F5-5A7CF43A9DF2}" type="datetimeFigureOut">
              <a:rPr lang="es-ES" smtClean="0"/>
              <a:t>04/05/2021</a:t>
            </a:fld>
            <a:endParaRPr lang="es-ES"/>
          </a:p>
        </p:txBody>
      </p:sp>
      <p:sp>
        <p:nvSpPr>
          <p:cNvPr id="5" name="Footer Placeholder 4">
            <a:extLst>
              <a:ext uri="{FF2B5EF4-FFF2-40B4-BE49-F238E27FC236}">
                <a16:creationId xmlns:a16="http://schemas.microsoft.com/office/drawing/2014/main" id="{D1BC9446-172C-4807-8BBA-A79EEFA97530}"/>
              </a:ext>
            </a:extLst>
          </p:cNvPr>
          <p:cNvSpPr>
            <a:spLocks noGrp="1"/>
          </p:cNvSpPr>
          <p:nvPr>
            <p:ph type="ftr" sz="quarter" idx="11"/>
          </p:nvPr>
        </p:nvSpPr>
        <p:spPr/>
        <p:txBody>
          <a:bodyPr/>
          <a:lstStyle/>
          <a:p>
            <a:endParaRPr lang="es-ES"/>
          </a:p>
        </p:txBody>
      </p:sp>
      <p:sp>
        <p:nvSpPr>
          <p:cNvPr id="6" name="Slide Number Placeholder 5">
            <a:extLst>
              <a:ext uri="{FF2B5EF4-FFF2-40B4-BE49-F238E27FC236}">
                <a16:creationId xmlns:a16="http://schemas.microsoft.com/office/drawing/2014/main" id="{F31F9F44-9E53-4FEB-A366-7A39B7E64F4A}"/>
              </a:ext>
            </a:extLst>
          </p:cNvPr>
          <p:cNvSpPr>
            <a:spLocks noGrp="1"/>
          </p:cNvSpPr>
          <p:nvPr>
            <p:ph type="sldNum" sz="quarter" idx="12"/>
          </p:nvPr>
        </p:nvSpPr>
        <p:spPr/>
        <p:txBody>
          <a:bodyPr/>
          <a:lstStyle/>
          <a:p>
            <a:fld id="{82915473-510B-45EF-B6AF-92FCC84EE61F}" type="slidenum">
              <a:rPr lang="es-ES" smtClean="0"/>
              <a:t>‹#›</a:t>
            </a:fld>
            <a:endParaRPr lang="es-ES"/>
          </a:p>
        </p:txBody>
      </p:sp>
    </p:spTree>
    <p:extLst>
      <p:ext uri="{BB962C8B-B14F-4D97-AF65-F5344CB8AC3E}">
        <p14:creationId xmlns:p14="http://schemas.microsoft.com/office/powerpoint/2010/main" val="2623930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B527-C4EB-4166-81F4-6FF8623B59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ES"/>
          </a:p>
        </p:txBody>
      </p:sp>
      <p:sp>
        <p:nvSpPr>
          <p:cNvPr id="3" name="Text Placeholder 2">
            <a:extLst>
              <a:ext uri="{FF2B5EF4-FFF2-40B4-BE49-F238E27FC236}">
                <a16:creationId xmlns:a16="http://schemas.microsoft.com/office/drawing/2014/main" id="{FCF9D000-1689-45DB-B790-02F1243C92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FC4867-0C07-4646-98C8-BE7410E7F52E}"/>
              </a:ext>
            </a:extLst>
          </p:cNvPr>
          <p:cNvSpPr>
            <a:spLocks noGrp="1"/>
          </p:cNvSpPr>
          <p:nvPr>
            <p:ph type="dt" sz="half" idx="10"/>
          </p:nvPr>
        </p:nvSpPr>
        <p:spPr/>
        <p:txBody>
          <a:bodyPr/>
          <a:lstStyle/>
          <a:p>
            <a:fld id="{15863B3A-E65B-4DE7-B5F5-5A7CF43A9DF2}" type="datetimeFigureOut">
              <a:rPr lang="es-ES" smtClean="0"/>
              <a:t>04/05/2021</a:t>
            </a:fld>
            <a:endParaRPr lang="es-ES"/>
          </a:p>
        </p:txBody>
      </p:sp>
      <p:sp>
        <p:nvSpPr>
          <p:cNvPr id="5" name="Footer Placeholder 4">
            <a:extLst>
              <a:ext uri="{FF2B5EF4-FFF2-40B4-BE49-F238E27FC236}">
                <a16:creationId xmlns:a16="http://schemas.microsoft.com/office/drawing/2014/main" id="{83EAC7E9-21F1-4F98-ACAE-54BB10167DD7}"/>
              </a:ext>
            </a:extLst>
          </p:cNvPr>
          <p:cNvSpPr>
            <a:spLocks noGrp="1"/>
          </p:cNvSpPr>
          <p:nvPr>
            <p:ph type="ftr" sz="quarter" idx="11"/>
          </p:nvPr>
        </p:nvSpPr>
        <p:spPr/>
        <p:txBody>
          <a:bodyPr/>
          <a:lstStyle/>
          <a:p>
            <a:endParaRPr lang="es-ES"/>
          </a:p>
        </p:txBody>
      </p:sp>
      <p:sp>
        <p:nvSpPr>
          <p:cNvPr id="6" name="Slide Number Placeholder 5">
            <a:extLst>
              <a:ext uri="{FF2B5EF4-FFF2-40B4-BE49-F238E27FC236}">
                <a16:creationId xmlns:a16="http://schemas.microsoft.com/office/drawing/2014/main" id="{53E1AE1D-76AB-46E7-8911-DD93C72D8138}"/>
              </a:ext>
            </a:extLst>
          </p:cNvPr>
          <p:cNvSpPr>
            <a:spLocks noGrp="1"/>
          </p:cNvSpPr>
          <p:nvPr>
            <p:ph type="sldNum" sz="quarter" idx="12"/>
          </p:nvPr>
        </p:nvSpPr>
        <p:spPr/>
        <p:txBody>
          <a:bodyPr/>
          <a:lstStyle/>
          <a:p>
            <a:fld id="{82915473-510B-45EF-B6AF-92FCC84EE61F}" type="slidenum">
              <a:rPr lang="es-ES" smtClean="0"/>
              <a:t>‹#›</a:t>
            </a:fld>
            <a:endParaRPr lang="es-ES"/>
          </a:p>
        </p:txBody>
      </p:sp>
    </p:spTree>
    <p:extLst>
      <p:ext uri="{BB962C8B-B14F-4D97-AF65-F5344CB8AC3E}">
        <p14:creationId xmlns:p14="http://schemas.microsoft.com/office/powerpoint/2010/main" val="39937073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9290D-A034-4169-B74A-C6ADB2F7E865}"/>
              </a:ext>
            </a:extLst>
          </p:cNvPr>
          <p:cNvSpPr>
            <a:spLocks noGrp="1"/>
          </p:cNvSpPr>
          <p:nvPr>
            <p:ph type="title"/>
          </p:nvPr>
        </p:nvSpPr>
        <p:spPr/>
        <p:txBody>
          <a:bodyPr/>
          <a:lstStyle/>
          <a:p>
            <a:r>
              <a:rPr lang="en-US"/>
              <a:t>Click to edit Master title style</a:t>
            </a:r>
            <a:endParaRPr lang="es-ES"/>
          </a:p>
        </p:txBody>
      </p:sp>
      <p:sp>
        <p:nvSpPr>
          <p:cNvPr id="3" name="Content Placeholder 2">
            <a:extLst>
              <a:ext uri="{FF2B5EF4-FFF2-40B4-BE49-F238E27FC236}">
                <a16:creationId xmlns:a16="http://schemas.microsoft.com/office/drawing/2014/main" id="{46C3B52D-B39F-43E0-B44B-2F697171612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Content Placeholder 3">
            <a:extLst>
              <a:ext uri="{FF2B5EF4-FFF2-40B4-BE49-F238E27FC236}">
                <a16:creationId xmlns:a16="http://schemas.microsoft.com/office/drawing/2014/main" id="{58C5FF85-0A64-42E7-A7D5-6590E9F4EBD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5" name="Date Placeholder 4">
            <a:extLst>
              <a:ext uri="{FF2B5EF4-FFF2-40B4-BE49-F238E27FC236}">
                <a16:creationId xmlns:a16="http://schemas.microsoft.com/office/drawing/2014/main" id="{0EA55F9E-ABDD-47A5-A6DA-93A1944FAA25}"/>
              </a:ext>
            </a:extLst>
          </p:cNvPr>
          <p:cNvSpPr>
            <a:spLocks noGrp="1"/>
          </p:cNvSpPr>
          <p:nvPr>
            <p:ph type="dt" sz="half" idx="10"/>
          </p:nvPr>
        </p:nvSpPr>
        <p:spPr/>
        <p:txBody>
          <a:bodyPr/>
          <a:lstStyle/>
          <a:p>
            <a:fld id="{15863B3A-E65B-4DE7-B5F5-5A7CF43A9DF2}" type="datetimeFigureOut">
              <a:rPr lang="es-ES" smtClean="0"/>
              <a:t>04/05/2021</a:t>
            </a:fld>
            <a:endParaRPr lang="es-ES"/>
          </a:p>
        </p:txBody>
      </p:sp>
      <p:sp>
        <p:nvSpPr>
          <p:cNvPr id="6" name="Footer Placeholder 5">
            <a:extLst>
              <a:ext uri="{FF2B5EF4-FFF2-40B4-BE49-F238E27FC236}">
                <a16:creationId xmlns:a16="http://schemas.microsoft.com/office/drawing/2014/main" id="{DBBB7254-5EDC-42A9-82C8-5656758D286B}"/>
              </a:ext>
            </a:extLst>
          </p:cNvPr>
          <p:cNvSpPr>
            <a:spLocks noGrp="1"/>
          </p:cNvSpPr>
          <p:nvPr>
            <p:ph type="ftr" sz="quarter" idx="11"/>
          </p:nvPr>
        </p:nvSpPr>
        <p:spPr/>
        <p:txBody>
          <a:bodyPr/>
          <a:lstStyle/>
          <a:p>
            <a:endParaRPr lang="es-ES"/>
          </a:p>
        </p:txBody>
      </p:sp>
      <p:sp>
        <p:nvSpPr>
          <p:cNvPr id="7" name="Slide Number Placeholder 6">
            <a:extLst>
              <a:ext uri="{FF2B5EF4-FFF2-40B4-BE49-F238E27FC236}">
                <a16:creationId xmlns:a16="http://schemas.microsoft.com/office/drawing/2014/main" id="{8B6229F5-E16F-44A5-A4D0-82DD55B44327}"/>
              </a:ext>
            </a:extLst>
          </p:cNvPr>
          <p:cNvSpPr>
            <a:spLocks noGrp="1"/>
          </p:cNvSpPr>
          <p:nvPr>
            <p:ph type="sldNum" sz="quarter" idx="12"/>
          </p:nvPr>
        </p:nvSpPr>
        <p:spPr/>
        <p:txBody>
          <a:bodyPr/>
          <a:lstStyle/>
          <a:p>
            <a:fld id="{82915473-510B-45EF-B6AF-92FCC84EE61F}" type="slidenum">
              <a:rPr lang="es-ES" smtClean="0"/>
              <a:t>‹#›</a:t>
            </a:fld>
            <a:endParaRPr lang="es-ES"/>
          </a:p>
        </p:txBody>
      </p:sp>
    </p:spTree>
    <p:extLst>
      <p:ext uri="{BB962C8B-B14F-4D97-AF65-F5344CB8AC3E}">
        <p14:creationId xmlns:p14="http://schemas.microsoft.com/office/powerpoint/2010/main" val="8386473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D3B7F-A567-4DD3-92E7-0221545EC9B4}"/>
              </a:ext>
            </a:extLst>
          </p:cNvPr>
          <p:cNvSpPr>
            <a:spLocks noGrp="1"/>
          </p:cNvSpPr>
          <p:nvPr>
            <p:ph type="title"/>
          </p:nvPr>
        </p:nvSpPr>
        <p:spPr>
          <a:xfrm>
            <a:off x="839788" y="365125"/>
            <a:ext cx="10515600" cy="1325563"/>
          </a:xfrm>
        </p:spPr>
        <p:txBody>
          <a:bodyPr/>
          <a:lstStyle/>
          <a:p>
            <a:r>
              <a:rPr lang="en-US"/>
              <a:t>Click to edit Master title style</a:t>
            </a:r>
            <a:endParaRPr lang="es-ES"/>
          </a:p>
        </p:txBody>
      </p:sp>
      <p:sp>
        <p:nvSpPr>
          <p:cNvPr id="3" name="Text Placeholder 2">
            <a:extLst>
              <a:ext uri="{FF2B5EF4-FFF2-40B4-BE49-F238E27FC236}">
                <a16:creationId xmlns:a16="http://schemas.microsoft.com/office/drawing/2014/main" id="{E20C2981-7F71-4BD8-AFE1-A18763B80D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34A466-B69A-41F0-A18A-C4C13B83BE0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5" name="Text Placeholder 4">
            <a:extLst>
              <a:ext uri="{FF2B5EF4-FFF2-40B4-BE49-F238E27FC236}">
                <a16:creationId xmlns:a16="http://schemas.microsoft.com/office/drawing/2014/main" id="{A9A3DEEE-6D6D-42CA-A2F1-F9377D6DED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2F22CBA-4F1E-4E8D-A71C-F6C0540016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7" name="Date Placeholder 6">
            <a:extLst>
              <a:ext uri="{FF2B5EF4-FFF2-40B4-BE49-F238E27FC236}">
                <a16:creationId xmlns:a16="http://schemas.microsoft.com/office/drawing/2014/main" id="{1492CF81-2A64-4D9E-8F13-01CFEBDC6E83}"/>
              </a:ext>
            </a:extLst>
          </p:cNvPr>
          <p:cNvSpPr>
            <a:spLocks noGrp="1"/>
          </p:cNvSpPr>
          <p:nvPr>
            <p:ph type="dt" sz="half" idx="10"/>
          </p:nvPr>
        </p:nvSpPr>
        <p:spPr/>
        <p:txBody>
          <a:bodyPr/>
          <a:lstStyle/>
          <a:p>
            <a:fld id="{15863B3A-E65B-4DE7-B5F5-5A7CF43A9DF2}" type="datetimeFigureOut">
              <a:rPr lang="es-ES" smtClean="0"/>
              <a:t>04/05/2021</a:t>
            </a:fld>
            <a:endParaRPr lang="es-ES"/>
          </a:p>
        </p:txBody>
      </p:sp>
      <p:sp>
        <p:nvSpPr>
          <p:cNvPr id="8" name="Footer Placeholder 7">
            <a:extLst>
              <a:ext uri="{FF2B5EF4-FFF2-40B4-BE49-F238E27FC236}">
                <a16:creationId xmlns:a16="http://schemas.microsoft.com/office/drawing/2014/main" id="{30325EF0-D872-48BC-811B-0CE6C21CE2DD}"/>
              </a:ext>
            </a:extLst>
          </p:cNvPr>
          <p:cNvSpPr>
            <a:spLocks noGrp="1"/>
          </p:cNvSpPr>
          <p:nvPr>
            <p:ph type="ftr" sz="quarter" idx="11"/>
          </p:nvPr>
        </p:nvSpPr>
        <p:spPr/>
        <p:txBody>
          <a:bodyPr/>
          <a:lstStyle/>
          <a:p>
            <a:endParaRPr lang="es-ES"/>
          </a:p>
        </p:txBody>
      </p:sp>
      <p:sp>
        <p:nvSpPr>
          <p:cNvPr id="9" name="Slide Number Placeholder 8">
            <a:extLst>
              <a:ext uri="{FF2B5EF4-FFF2-40B4-BE49-F238E27FC236}">
                <a16:creationId xmlns:a16="http://schemas.microsoft.com/office/drawing/2014/main" id="{89B74653-A1B1-4796-A9A0-554D1873B04F}"/>
              </a:ext>
            </a:extLst>
          </p:cNvPr>
          <p:cNvSpPr>
            <a:spLocks noGrp="1"/>
          </p:cNvSpPr>
          <p:nvPr>
            <p:ph type="sldNum" sz="quarter" idx="12"/>
          </p:nvPr>
        </p:nvSpPr>
        <p:spPr/>
        <p:txBody>
          <a:bodyPr/>
          <a:lstStyle/>
          <a:p>
            <a:fld id="{82915473-510B-45EF-B6AF-92FCC84EE61F}" type="slidenum">
              <a:rPr lang="es-ES" smtClean="0"/>
              <a:t>‹#›</a:t>
            </a:fld>
            <a:endParaRPr lang="es-ES"/>
          </a:p>
        </p:txBody>
      </p:sp>
    </p:spTree>
    <p:extLst>
      <p:ext uri="{BB962C8B-B14F-4D97-AF65-F5344CB8AC3E}">
        <p14:creationId xmlns:p14="http://schemas.microsoft.com/office/powerpoint/2010/main" val="40588315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8ABBF-E79C-4AEE-ABF2-0A075A000D28}"/>
              </a:ext>
            </a:extLst>
          </p:cNvPr>
          <p:cNvSpPr>
            <a:spLocks noGrp="1"/>
          </p:cNvSpPr>
          <p:nvPr>
            <p:ph type="title"/>
          </p:nvPr>
        </p:nvSpPr>
        <p:spPr/>
        <p:txBody>
          <a:bodyPr/>
          <a:lstStyle/>
          <a:p>
            <a:r>
              <a:rPr lang="en-US"/>
              <a:t>Click to edit Master title style</a:t>
            </a:r>
            <a:endParaRPr lang="es-ES"/>
          </a:p>
        </p:txBody>
      </p:sp>
      <p:sp>
        <p:nvSpPr>
          <p:cNvPr id="3" name="Date Placeholder 2">
            <a:extLst>
              <a:ext uri="{FF2B5EF4-FFF2-40B4-BE49-F238E27FC236}">
                <a16:creationId xmlns:a16="http://schemas.microsoft.com/office/drawing/2014/main" id="{20AE7732-4F82-4882-82D4-831DD6BC2324}"/>
              </a:ext>
            </a:extLst>
          </p:cNvPr>
          <p:cNvSpPr>
            <a:spLocks noGrp="1"/>
          </p:cNvSpPr>
          <p:nvPr>
            <p:ph type="dt" sz="half" idx="10"/>
          </p:nvPr>
        </p:nvSpPr>
        <p:spPr/>
        <p:txBody>
          <a:bodyPr/>
          <a:lstStyle/>
          <a:p>
            <a:fld id="{15863B3A-E65B-4DE7-B5F5-5A7CF43A9DF2}" type="datetimeFigureOut">
              <a:rPr lang="es-ES" smtClean="0"/>
              <a:t>04/05/2021</a:t>
            </a:fld>
            <a:endParaRPr lang="es-ES"/>
          </a:p>
        </p:txBody>
      </p:sp>
      <p:sp>
        <p:nvSpPr>
          <p:cNvPr id="4" name="Footer Placeholder 3">
            <a:extLst>
              <a:ext uri="{FF2B5EF4-FFF2-40B4-BE49-F238E27FC236}">
                <a16:creationId xmlns:a16="http://schemas.microsoft.com/office/drawing/2014/main" id="{8A3F18D5-11C4-42F5-9165-4C35970A20BC}"/>
              </a:ext>
            </a:extLst>
          </p:cNvPr>
          <p:cNvSpPr>
            <a:spLocks noGrp="1"/>
          </p:cNvSpPr>
          <p:nvPr>
            <p:ph type="ftr" sz="quarter" idx="11"/>
          </p:nvPr>
        </p:nvSpPr>
        <p:spPr/>
        <p:txBody>
          <a:bodyPr/>
          <a:lstStyle/>
          <a:p>
            <a:endParaRPr lang="es-ES"/>
          </a:p>
        </p:txBody>
      </p:sp>
      <p:sp>
        <p:nvSpPr>
          <p:cNvPr id="5" name="Slide Number Placeholder 4">
            <a:extLst>
              <a:ext uri="{FF2B5EF4-FFF2-40B4-BE49-F238E27FC236}">
                <a16:creationId xmlns:a16="http://schemas.microsoft.com/office/drawing/2014/main" id="{49FCE3BC-12E5-462F-ABDC-D94A7290E515}"/>
              </a:ext>
            </a:extLst>
          </p:cNvPr>
          <p:cNvSpPr>
            <a:spLocks noGrp="1"/>
          </p:cNvSpPr>
          <p:nvPr>
            <p:ph type="sldNum" sz="quarter" idx="12"/>
          </p:nvPr>
        </p:nvSpPr>
        <p:spPr/>
        <p:txBody>
          <a:bodyPr/>
          <a:lstStyle/>
          <a:p>
            <a:fld id="{82915473-510B-45EF-B6AF-92FCC84EE61F}" type="slidenum">
              <a:rPr lang="es-ES" smtClean="0"/>
              <a:t>‹#›</a:t>
            </a:fld>
            <a:endParaRPr lang="es-ES"/>
          </a:p>
        </p:txBody>
      </p:sp>
    </p:spTree>
    <p:extLst>
      <p:ext uri="{BB962C8B-B14F-4D97-AF65-F5344CB8AC3E}">
        <p14:creationId xmlns:p14="http://schemas.microsoft.com/office/powerpoint/2010/main" val="2795050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DD7688-E880-4192-A445-A1FE822B9B54}"/>
              </a:ext>
            </a:extLst>
          </p:cNvPr>
          <p:cNvSpPr>
            <a:spLocks noGrp="1"/>
          </p:cNvSpPr>
          <p:nvPr>
            <p:ph type="dt" sz="half" idx="10"/>
          </p:nvPr>
        </p:nvSpPr>
        <p:spPr/>
        <p:txBody>
          <a:bodyPr/>
          <a:lstStyle/>
          <a:p>
            <a:fld id="{15863B3A-E65B-4DE7-B5F5-5A7CF43A9DF2}" type="datetimeFigureOut">
              <a:rPr lang="es-ES" smtClean="0"/>
              <a:t>04/05/2021</a:t>
            </a:fld>
            <a:endParaRPr lang="es-ES"/>
          </a:p>
        </p:txBody>
      </p:sp>
      <p:sp>
        <p:nvSpPr>
          <p:cNvPr id="3" name="Footer Placeholder 2">
            <a:extLst>
              <a:ext uri="{FF2B5EF4-FFF2-40B4-BE49-F238E27FC236}">
                <a16:creationId xmlns:a16="http://schemas.microsoft.com/office/drawing/2014/main" id="{91A80E14-2AD1-4EAE-B2ED-B38DBE144195}"/>
              </a:ext>
            </a:extLst>
          </p:cNvPr>
          <p:cNvSpPr>
            <a:spLocks noGrp="1"/>
          </p:cNvSpPr>
          <p:nvPr>
            <p:ph type="ftr" sz="quarter" idx="11"/>
          </p:nvPr>
        </p:nvSpPr>
        <p:spPr/>
        <p:txBody>
          <a:bodyPr/>
          <a:lstStyle/>
          <a:p>
            <a:endParaRPr lang="es-ES"/>
          </a:p>
        </p:txBody>
      </p:sp>
      <p:sp>
        <p:nvSpPr>
          <p:cNvPr id="4" name="Slide Number Placeholder 3">
            <a:extLst>
              <a:ext uri="{FF2B5EF4-FFF2-40B4-BE49-F238E27FC236}">
                <a16:creationId xmlns:a16="http://schemas.microsoft.com/office/drawing/2014/main" id="{6656C72C-01E4-4030-BEE1-61D89A688ABB}"/>
              </a:ext>
            </a:extLst>
          </p:cNvPr>
          <p:cNvSpPr>
            <a:spLocks noGrp="1"/>
          </p:cNvSpPr>
          <p:nvPr>
            <p:ph type="sldNum" sz="quarter" idx="12"/>
          </p:nvPr>
        </p:nvSpPr>
        <p:spPr/>
        <p:txBody>
          <a:bodyPr/>
          <a:lstStyle/>
          <a:p>
            <a:fld id="{82915473-510B-45EF-B6AF-92FCC84EE61F}" type="slidenum">
              <a:rPr lang="es-ES" smtClean="0"/>
              <a:t>‹#›</a:t>
            </a:fld>
            <a:endParaRPr lang="es-ES"/>
          </a:p>
        </p:txBody>
      </p:sp>
    </p:spTree>
    <p:extLst>
      <p:ext uri="{BB962C8B-B14F-4D97-AF65-F5344CB8AC3E}">
        <p14:creationId xmlns:p14="http://schemas.microsoft.com/office/powerpoint/2010/main" val="2240003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BDBC2-9DC2-4654-84FC-38E78185ED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ES"/>
          </a:p>
        </p:txBody>
      </p:sp>
      <p:sp>
        <p:nvSpPr>
          <p:cNvPr id="3" name="Content Placeholder 2">
            <a:extLst>
              <a:ext uri="{FF2B5EF4-FFF2-40B4-BE49-F238E27FC236}">
                <a16:creationId xmlns:a16="http://schemas.microsoft.com/office/drawing/2014/main" id="{349BAEAC-B2BF-4CA0-84B2-A2DD33A455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Text Placeholder 3">
            <a:extLst>
              <a:ext uri="{FF2B5EF4-FFF2-40B4-BE49-F238E27FC236}">
                <a16:creationId xmlns:a16="http://schemas.microsoft.com/office/drawing/2014/main" id="{2E479E96-7720-46D4-AE98-3500F8C052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0355FC-C9C9-4D45-9B5D-EFAEB5503CF8}"/>
              </a:ext>
            </a:extLst>
          </p:cNvPr>
          <p:cNvSpPr>
            <a:spLocks noGrp="1"/>
          </p:cNvSpPr>
          <p:nvPr>
            <p:ph type="dt" sz="half" idx="10"/>
          </p:nvPr>
        </p:nvSpPr>
        <p:spPr/>
        <p:txBody>
          <a:bodyPr/>
          <a:lstStyle/>
          <a:p>
            <a:fld id="{15863B3A-E65B-4DE7-B5F5-5A7CF43A9DF2}" type="datetimeFigureOut">
              <a:rPr lang="es-ES" smtClean="0"/>
              <a:t>04/05/2021</a:t>
            </a:fld>
            <a:endParaRPr lang="es-ES"/>
          </a:p>
        </p:txBody>
      </p:sp>
      <p:sp>
        <p:nvSpPr>
          <p:cNvPr id="6" name="Footer Placeholder 5">
            <a:extLst>
              <a:ext uri="{FF2B5EF4-FFF2-40B4-BE49-F238E27FC236}">
                <a16:creationId xmlns:a16="http://schemas.microsoft.com/office/drawing/2014/main" id="{3366A051-6904-4388-BD62-29360F205879}"/>
              </a:ext>
            </a:extLst>
          </p:cNvPr>
          <p:cNvSpPr>
            <a:spLocks noGrp="1"/>
          </p:cNvSpPr>
          <p:nvPr>
            <p:ph type="ftr" sz="quarter" idx="11"/>
          </p:nvPr>
        </p:nvSpPr>
        <p:spPr/>
        <p:txBody>
          <a:bodyPr/>
          <a:lstStyle/>
          <a:p>
            <a:endParaRPr lang="es-ES"/>
          </a:p>
        </p:txBody>
      </p:sp>
      <p:sp>
        <p:nvSpPr>
          <p:cNvPr id="7" name="Slide Number Placeholder 6">
            <a:extLst>
              <a:ext uri="{FF2B5EF4-FFF2-40B4-BE49-F238E27FC236}">
                <a16:creationId xmlns:a16="http://schemas.microsoft.com/office/drawing/2014/main" id="{C84E0055-E3BA-4955-BB97-74D2B4F7F090}"/>
              </a:ext>
            </a:extLst>
          </p:cNvPr>
          <p:cNvSpPr>
            <a:spLocks noGrp="1"/>
          </p:cNvSpPr>
          <p:nvPr>
            <p:ph type="sldNum" sz="quarter" idx="12"/>
          </p:nvPr>
        </p:nvSpPr>
        <p:spPr/>
        <p:txBody>
          <a:bodyPr/>
          <a:lstStyle/>
          <a:p>
            <a:fld id="{82915473-510B-45EF-B6AF-92FCC84EE61F}" type="slidenum">
              <a:rPr lang="es-ES" smtClean="0"/>
              <a:t>‹#›</a:t>
            </a:fld>
            <a:endParaRPr lang="es-ES"/>
          </a:p>
        </p:txBody>
      </p:sp>
    </p:spTree>
    <p:extLst>
      <p:ext uri="{BB962C8B-B14F-4D97-AF65-F5344CB8AC3E}">
        <p14:creationId xmlns:p14="http://schemas.microsoft.com/office/powerpoint/2010/main" val="3152320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571B9-FAD4-47F2-8C48-3DC7C1A8D1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ES"/>
          </a:p>
        </p:txBody>
      </p:sp>
      <p:sp>
        <p:nvSpPr>
          <p:cNvPr id="3" name="Picture Placeholder 2">
            <a:extLst>
              <a:ext uri="{FF2B5EF4-FFF2-40B4-BE49-F238E27FC236}">
                <a16:creationId xmlns:a16="http://schemas.microsoft.com/office/drawing/2014/main" id="{ABF80285-D277-4CF0-B745-0B861884713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Text Placeholder 3">
            <a:extLst>
              <a:ext uri="{FF2B5EF4-FFF2-40B4-BE49-F238E27FC236}">
                <a16:creationId xmlns:a16="http://schemas.microsoft.com/office/drawing/2014/main" id="{9B0B631F-44B0-422C-B3B4-99EDEDC6D4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7596AC-B212-44FE-9428-9D027E67BA08}"/>
              </a:ext>
            </a:extLst>
          </p:cNvPr>
          <p:cNvSpPr>
            <a:spLocks noGrp="1"/>
          </p:cNvSpPr>
          <p:nvPr>
            <p:ph type="dt" sz="half" idx="10"/>
          </p:nvPr>
        </p:nvSpPr>
        <p:spPr/>
        <p:txBody>
          <a:bodyPr/>
          <a:lstStyle/>
          <a:p>
            <a:fld id="{15863B3A-E65B-4DE7-B5F5-5A7CF43A9DF2}" type="datetimeFigureOut">
              <a:rPr lang="es-ES" smtClean="0"/>
              <a:t>04/05/2021</a:t>
            </a:fld>
            <a:endParaRPr lang="es-ES"/>
          </a:p>
        </p:txBody>
      </p:sp>
      <p:sp>
        <p:nvSpPr>
          <p:cNvPr id="6" name="Footer Placeholder 5">
            <a:extLst>
              <a:ext uri="{FF2B5EF4-FFF2-40B4-BE49-F238E27FC236}">
                <a16:creationId xmlns:a16="http://schemas.microsoft.com/office/drawing/2014/main" id="{4507D504-787B-41B5-B984-029F3E5EB6C5}"/>
              </a:ext>
            </a:extLst>
          </p:cNvPr>
          <p:cNvSpPr>
            <a:spLocks noGrp="1"/>
          </p:cNvSpPr>
          <p:nvPr>
            <p:ph type="ftr" sz="quarter" idx="11"/>
          </p:nvPr>
        </p:nvSpPr>
        <p:spPr/>
        <p:txBody>
          <a:bodyPr/>
          <a:lstStyle/>
          <a:p>
            <a:endParaRPr lang="es-ES"/>
          </a:p>
        </p:txBody>
      </p:sp>
      <p:sp>
        <p:nvSpPr>
          <p:cNvPr id="7" name="Slide Number Placeholder 6">
            <a:extLst>
              <a:ext uri="{FF2B5EF4-FFF2-40B4-BE49-F238E27FC236}">
                <a16:creationId xmlns:a16="http://schemas.microsoft.com/office/drawing/2014/main" id="{5220035F-3E15-465C-90FB-CA6063A53013}"/>
              </a:ext>
            </a:extLst>
          </p:cNvPr>
          <p:cNvSpPr>
            <a:spLocks noGrp="1"/>
          </p:cNvSpPr>
          <p:nvPr>
            <p:ph type="sldNum" sz="quarter" idx="12"/>
          </p:nvPr>
        </p:nvSpPr>
        <p:spPr/>
        <p:txBody>
          <a:bodyPr/>
          <a:lstStyle/>
          <a:p>
            <a:fld id="{82915473-510B-45EF-B6AF-92FCC84EE61F}" type="slidenum">
              <a:rPr lang="es-ES" smtClean="0"/>
              <a:t>‹#›</a:t>
            </a:fld>
            <a:endParaRPr lang="es-ES"/>
          </a:p>
        </p:txBody>
      </p:sp>
    </p:spTree>
    <p:extLst>
      <p:ext uri="{BB962C8B-B14F-4D97-AF65-F5344CB8AC3E}">
        <p14:creationId xmlns:p14="http://schemas.microsoft.com/office/powerpoint/2010/main" val="636072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331CC3-9D50-4D40-AF24-CA35F1608C5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ES"/>
          </a:p>
        </p:txBody>
      </p:sp>
      <p:sp>
        <p:nvSpPr>
          <p:cNvPr id="3" name="Text Placeholder 2">
            <a:extLst>
              <a:ext uri="{FF2B5EF4-FFF2-40B4-BE49-F238E27FC236}">
                <a16:creationId xmlns:a16="http://schemas.microsoft.com/office/drawing/2014/main" id="{D005A0DF-A7D3-4190-AC2A-19F141969D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a:extLst>
              <a:ext uri="{FF2B5EF4-FFF2-40B4-BE49-F238E27FC236}">
                <a16:creationId xmlns:a16="http://schemas.microsoft.com/office/drawing/2014/main" id="{39280E0B-1C3E-4368-9399-DCD59D10E4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863B3A-E65B-4DE7-B5F5-5A7CF43A9DF2}" type="datetimeFigureOut">
              <a:rPr lang="es-ES" smtClean="0"/>
              <a:t>04/05/2021</a:t>
            </a:fld>
            <a:endParaRPr lang="es-ES"/>
          </a:p>
        </p:txBody>
      </p:sp>
      <p:sp>
        <p:nvSpPr>
          <p:cNvPr id="5" name="Footer Placeholder 4">
            <a:extLst>
              <a:ext uri="{FF2B5EF4-FFF2-40B4-BE49-F238E27FC236}">
                <a16:creationId xmlns:a16="http://schemas.microsoft.com/office/drawing/2014/main" id="{545D7EE4-2BCB-4E21-9FA6-5F69400B13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Slide Number Placeholder 5">
            <a:extLst>
              <a:ext uri="{FF2B5EF4-FFF2-40B4-BE49-F238E27FC236}">
                <a16:creationId xmlns:a16="http://schemas.microsoft.com/office/drawing/2014/main" id="{C0575355-C64C-4CF7-9561-B12B2D70C8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915473-510B-45EF-B6AF-92FCC84EE61F}" type="slidenum">
              <a:rPr lang="es-ES" smtClean="0"/>
              <a:t>‹#›</a:t>
            </a:fld>
            <a:endParaRPr lang="es-ES"/>
          </a:p>
        </p:txBody>
      </p:sp>
    </p:spTree>
    <p:extLst>
      <p:ext uri="{BB962C8B-B14F-4D97-AF65-F5344CB8AC3E}">
        <p14:creationId xmlns:p14="http://schemas.microsoft.com/office/powerpoint/2010/main" val="21476565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hyperlink" Target="https://xkcd.com/1459/" TargetMode="Externa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github.com/jennybc/here_here"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tidyverse.org/blog/2017/12/workflow-vs-script/" TargetMode="External"/><Relationship Id="rId5" Type="http://schemas.openxmlformats.org/officeDocument/2006/relationships/image" Target="../media/image4.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github.com/jennybc/here_here"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tidyverse.org/blog/2017/12/workflow-vs-script/" TargetMode="External"/><Relationship Id="rId5" Type="http://schemas.openxmlformats.org/officeDocument/2006/relationships/image" Target="../media/image4.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8.sv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89D11CDD-F9DF-4548-B60F-257D102AE3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731" y="461848"/>
            <a:ext cx="2925398" cy="2267184"/>
          </a:xfrm>
          <a:prstGeom prst="rect">
            <a:avLst/>
          </a:prstGeom>
        </p:spPr>
      </p:pic>
      <p:sp>
        <p:nvSpPr>
          <p:cNvPr id="5" name="Rectangle 4">
            <a:extLst>
              <a:ext uri="{FF2B5EF4-FFF2-40B4-BE49-F238E27FC236}">
                <a16:creationId xmlns:a16="http://schemas.microsoft.com/office/drawing/2014/main" id="{57012108-1FA4-4DB3-8A0D-ED15E5F8F6F9}"/>
              </a:ext>
            </a:extLst>
          </p:cNvPr>
          <p:cNvSpPr/>
          <p:nvPr/>
        </p:nvSpPr>
        <p:spPr>
          <a:xfrm>
            <a:off x="3462129" y="1041442"/>
            <a:ext cx="8193140" cy="1107996"/>
          </a:xfrm>
          <a:prstGeom prst="rect">
            <a:avLst/>
          </a:prstGeom>
          <a:noFill/>
        </p:spPr>
        <p:txBody>
          <a:bodyPr wrap="none" lIns="91440" tIns="45720" rIns="91440" bIns="45720">
            <a:spAutoFit/>
          </a:bodyPr>
          <a:lstStyle/>
          <a:p>
            <a:pPr algn="ctr"/>
            <a:r>
              <a:rPr lang="en-US" sz="6600" b="0" cap="none" spc="0" dirty="0">
                <a:ln w="0"/>
                <a:solidFill>
                  <a:schemeClr val="tx1"/>
                </a:solidFill>
                <a:effectLst>
                  <a:outerShdw blurRad="38100" dist="19050" dir="2700000" algn="tl" rotWithShape="0">
                    <a:schemeClr val="dk1">
                      <a:alpha val="40000"/>
                    </a:schemeClr>
                  </a:outerShdw>
                </a:effectLst>
              </a:rPr>
              <a:t>Basics and Foundations</a:t>
            </a:r>
          </a:p>
        </p:txBody>
      </p:sp>
      <p:sp>
        <p:nvSpPr>
          <p:cNvPr id="6" name="TextBox 5">
            <a:extLst>
              <a:ext uri="{FF2B5EF4-FFF2-40B4-BE49-F238E27FC236}">
                <a16:creationId xmlns:a16="http://schemas.microsoft.com/office/drawing/2014/main" id="{935CC10B-879F-41B5-97F0-BC7E4C14899B}"/>
              </a:ext>
            </a:extLst>
          </p:cNvPr>
          <p:cNvSpPr txBox="1"/>
          <p:nvPr/>
        </p:nvSpPr>
        <p:spPr>
          <a:xfrm>
            <a:off x="536731" y="5621712"/>
            <a:ext cx="3270960" cy="954107"/>
          </a:xfrm>
          <a:prstGeom prst="rect">
            <a:avLst/>
          </a:prstGeom>
          <a:noFill/>
        </p:spPr>
        <p:txBody>
          <a:bodyPr wrap="none" rtlCol="0">
            <a:spAutoFit/>
          </a:bodyPr>
          <a:lstStyle/>
          <a:p>
            <a:r>
              <a:rPr lang="en-US" sz="2800" dirty="0"/>
              <a:t>Daniel Estévez-Barcia</a:t>
            </a:r>
          </a:p>
          <a:p>
            <a:r>
              <a:rPr lang="en-US" sz="2800" i="1" dirty="0"/>
              <a:t>daeb@natur.gl</a:t>
            </a:r>
            <a:endParaRPr lang="es-ES" sz="2800" i="1" dirty="0"/>
          </a:p>
        </p:txBody>
      </p:sp>
      <p:pic>
        <p:nvPicPr>
          <p:cNvPr id="7" name="Picture 6" descr="Logo, company name&#10;&#10;Description automatically generated">
            <a:extLst>
              <a:ext uri="{FF2B5EF4-FFF2-40B4-BE49-F238E27FC236}">
                <a16:creationId xmlns:a16="http://schemas.microsoft.com/office/drawing/2014/main" id="{05EA27EB-2E1C-449E-B85B-E4C7B3AF61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1497" y="4708563"/>
            <a:ext cx="2113772" cy="1826299"/>
          </a:xfrm>
          <a:prstGeom prst="rect">
            <a:avLst/>
          </a:prstGeom>
        </p:spPr>
      </p:pic>
      <p:sp>
        <p:nvSpPr>
          <p:cNvPr id="8" name="Rectangle 7">
            <a:extLst>
              <a:ext uri="{FF2B5EF4-FFF2-40B4-BE49-F238E27FC236}">
                <a16:creationId xmlns:a16="http://schemas.microsoft.com/office/drawing/2014/main" id="{29136BB9-48D8-4426-8B95-0FA06FCBA0EF}"/>
              </a:ext>
            </a:extLst>
          </p:cNvPr>
          <p:cNvSpPr/>
          <p:nvPr/>
        </p:nvSpPr>
        <p:spPr>
          <a:xfrm>
            <a:off x="8351001" y="2267367"/>
            <a:ext cx="2921249"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Workflow</a:t>
            </a:r>
          </a:p>
        </p:txBody>
      </p:sp>
    </p:spTree>
    <p:extLst>
      <p:ext uri="{BB962C8B-B14F-4D97-AF65-F5344CB8AC3E}">
        <p14:creationId xmlns:p14="http://schemas.microsoft.com/office/powerpoint/2010/main" val="27311655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7D71C71F-E3CE-40F7-9D3E-1161693BCE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5" name="Picture 4" descr="Logo, company name&#10;&#10;Description automatically generated">
            <a:extLst>
              <a:ext uri="{FF2B5EF4-FFF2-40B4-BE49-F238E27FC236}">
                <a16:creationId xmlns:a16="http://schemas.microsoft.com/office/drawing/2014/main" id="{1EA12D7C-1857-4875-A900-8B1168B2C6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6" name="Rectangle 5">
            <a:extLst>
              <a:ext uri="{FF2B5EF4-FFF2-40B4-BE49-F238E27FC236}">
                <a16:creationId xmlns:a16="http://schemas.microsoft.com/office/drawing/2014/main" id="{27C34CB1-54D9-4D86-A580-B9229FDEF2B6}"/>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7" name="Straight Connector 6">
            <a:extLst>
              <a:ext uri="{FF2B5EF4-FFF2-40B4-BE49-F238E27FC236}">
                <a16:creationId xmlns:a16="http://schemas.microsoft.com/office/drawing/2014/main" id="{9D814A13-341A-4523-8786-5A84B3B64B27}"/>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04FB91B7-50DC-4663-8206-5AC76B2AA920}"/>
              </a:ext>
            </a:extLst>
          </p:cNvPr>
          <p:cNvSpPr/>
          <p:nvPr/>
        </p:nvSpPr>
        <p:spPr>
          <a:xfrm>
            <a:off x="205273" y="191797"/>
            <a:ext cx="4216347" cy="769441"/>
          </a:xfrm>
          <a:prstGeom prst="rect">
            <a:avLst/>
          </a:prstGeom>
          <a:noFill/>
        </p:spPr>
        <p:txBody>
          <a:bodyPr wrap="non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Why is this good?</a:t>
            </a:r>
          </a:p>
        </p:txBody>
      </p:sp>
      <p:sp>
        <p:nvSpPr>
          <p:cNvPr id="2" name="TextBox 1">
            <a:extLst>
              <a:ext uri="{FF2B5EF4-FFF2-40B4-BE49-F238E27FC236}">
                <a16:creationId xmlns:a16="http://schemas.microsoft.com/office/drawing/2014/main" id="{6CF22506-FA29-4CCE-9E56-BF6D42782AF7}"/>
              </a:ext>
            </a:extLst>
          </p:cNvPr>
          <p:cNvSpPr txBox="1"/>
          <p:nvPr/>
        </p:nvSpPr>
        <p:spPr>
          <a:xfrm>
            <a:off x="747125" y="1276847"/>
            <a:ext cx="10595113" cy="3785652"/>
          </a:xfrm>
          <a:prstGeom prst="rect">
            <a:avLst/>
          </a:prstGeom>
          <a:noFill/>
        </p:spPr>
        <p:txBody>
          <a:bodyPr wrap="square" rtlCol="0">
            <a:spAutoFit/>
          </a:bodyPr>
          <a:lstStyle/>
          <a:p>
            <a:pPr marL="285750" indent="-285750">
              <a:buFont typeface="Arial" panose="020B0604020202020204" pitchFamily="34" charset="0"/>
              <a:buChar char="•"/>
            </a:pPr>
            <a:r>
              <a:rPr lang="en-US" sz="2400" dirty="0"/>
              <a:t>It allows you to work on different projects simultaneously as each is defined</a:t>
            </a:r>
          </a:p>
          <a:p>
            <a:r>
              <a:rPr lang="en-US" sz="2400" dirty="0"/>
              <a:t>independently.</a:t>
            </a:r>
          </a:p>
          <a:p>
            <a:endParaRPr lang="en-US" sz="2400" dirty="0"/>
          </a:p>
          <a:p>
            <a:pPr marL="342900" indent="-342900">
              <a:buFont typeface="Arial" panose="020B0604020202020204" pitchFamily="34" charset="0"/>
              <a:buChar char="•"/>
            </a:pPr>
            <a:r>
              <a:rPr lang="en-US" sz="2400" dirty="0"/>
              <a:t>All paths in your scripts can be relative- think about this.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It makes you avoid the mental exhaustion resulting from looking for files all over.</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Your working directory is settled where you have all the important bits.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If you move your project directory to other computer, it will still work.</a:t>
            </a:r>
          </a:p>
        </p:txBody>
      </p:sp>
    </p:spTree>
    <p:extLst>
      <p:ext uri="{BB962C8B-B14F-4D97-AF65-F5344CB8AC3E}">
        <p14:creationId xmlns:p14="http://schemas.microsoft.com/office/powerpoint/2010/main" val="36780918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ogo, icon&#10;&#10;Description automatically generated">
            <a:extLst>
              <a:ext uri="{FF2B5EF4-FFF2-40B4-BE49-F238E27FC236}">
                <a16:creationId xmlns:a16="http://schemas.microsoft.com/office/drawing/2014/main" id="{7CFE89B9-8A39-4F5F-8FB8-97CFA7A9BC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6" name="Picture 5" descr="Logo, company name&#10;&#10;Description automatically generated">
            <a:extLst>
              <a:ext uri="{FF2B5EF4-FFF2-40B4-BE49-F238E27FC236}">
                <a16:creationId xmlns:a16="http://schemas.microsoft.com/office/drawing/2014/main" id="{870D747B-BF5F-4C38-AAA1-2F4DB1F33E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7" name="Rectangle 6">
            <a:extLst>
              <a:ext uri="{FF2B5EF4-FFF2-40B4-BE49-F238E27FC236}">
                <a16:creationId xmlns:a16="http://schemas.microsoft.com/office/drawing/2014/main" id="{021D11FF-9CDF-4366-8584-4F0292A2ED49}"/>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8" name="Straight Connector 7">
            <a:extLst>
              <a:ext uri="{FF2B5EF4-FFF2-40B4-BE49-F238E27FC236}">
                <a16:creationId xmlns:a16="http://schemas.microsoft.com/office/drawing/2014/main" id="{52600CF9-8AD1-4025-9AF2-AB6979B83FA8}"/>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655DD4B-49C0-4A8A-B5F0-46267360923B}"/>
              </a:ext>
            </a:extLst>
          </p:cNvPr>
          <p:cNvSpPr/>
          <p:nvPr/>
        </p:nvSpPr>
        <p:spPr>
          <a:xfrm>
            <a:off x="205273" y="191797"/>
            <a:ext cx="4191981" cy="769441"/>
          </a:xfrm>
          <a:prstGeom prst="rect">
            <a:avLst/>
          </a:prstGeom>
          <a:noFill/>
        </p:spPr>
        <p:txBody>
          <a:bodyPr wrap="non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Naming your files</a:t>
            </a:r>
          </a:p>
        </p:txBody>
      </p:sp>
      <p:pic>
        <p:nvPicPr>
          <p:cNvPr id="10" name="Picture 9">
            <a:extLst>
              <a:ext uri="{FF2B5EF4-FFF2-40B4-BE49-F238E27FC236}">
                <a16:creationId xmlns:a16="http://schemas.microsoft.com/office/drawing/2014/main" id="{BC03B289-393F-4A66-8E2F-DE1221F553CF}"/>
              </a:ext>
            </a:extLst>
          </p:cNvPr>
          <p:cNvPicPr>
            <a:picLocks noChangeAspect="1"/>
          </p:cNvPicPr>
          <p:nvPr/>
        </p:nvPicPr>
        <p:blipFill>
          <a:blip r:embed="rId4"/>
          <a:stretch>
            <a:fillRect/>
          </a:stretch>
        </p:blipFill>
        <p:spPr>
          <a:xfrm>
            <a:off x="467139" y="1129545"/>
            <a:ext cx="2413138" cy="4009801"/>
          </a:xfrm>
          <a:prstGeom prst="rect">
            <a:avLst/>
          </a:prstGeom>
        </p:spPr>
      </p:pic>
      <p:sp>
        <p:nvSpPr>
          <p:cNvPr id="12" name="TextBox 11">
            <a:extLst>
              <a:ext uri="{FF2B5EF4-FFF2-40B4-BE49-F238E27FC236}">
                <a16:creationId xmlns:a16="http://schemas.microsoft.com/office/drawing/2014/main" id="{56E91915-47C0-490A-B736-FF2FA2DB27B8}"/>
              </a:ext>
            </a:extLst>
          </p:cNvPr>
          <p:cNvSpPr txBox="1"/>
          <p:nvPr/>
        </p:nvSpPr>
        <p:spPr>
          <a:xfrm>
            <a:off x="467138" y="5234019"/>
            <a:ext cx="2413139" cy="369332"/>
          </a:xfrm>
          <a:prstGeom prst="rect">
            <a:avLst/>
          </a:prstGeom>
          <a:noFill/>
        </p:spPr>
        <p:txBody>
          <a:bodyPr wrap="square">
            <a:spAutoFit/>
          </a:bodyPr>
          <a:lstStyle/>
          <a:p>
            <a:r>
              <a:rPr lang="es-ES" dirty="0">
                <a:hlinkClick r:id="rId5"/>
              </a:rPr>
              <a:t>https://xkcd.com/1459/</a:t>
            </a:r>
            <a:endParaRPr lang="es-ES" dirty="0"/>
          </a:p>
        </p:txBody>
      </p:sp>
      <p:sp>
        <p:nvSpPr>
          <p:cNvPr id="13" name="TextBox 12">
            <a:extLst>
              <a:ext uri="{FF2B5EF4-FFF2-40B4-BE49-F238E27FC236}">
                <a16:creationId xmlns:a16="http://schemas.microsoft.com/office/drawing/2014/main" id="{63A4D072-D4B1-4F0F-B182-DD88233024A5}"/>
              </a:ext>
            </a:extLst>
          </p:cNvPr>
          <p:cNvSpPr txBox="1"/>
          <p:nvPr/>
        </p:nvSpPr>
        <p:spPr>
          <a:xfrm>
            <a:off x="3619839" y="1161362"/>
            <a:ext cx="7848804" cy="4093428"/>
          </a:xfrm>
          <a:prstGeom prst="rect">
            <a:avLst/>
          </a:prstGeom>
          <a:noFill/>
        </p:spPr>
        <p:txBody>
          <a:bodyPr wrap="square" rtlCol="0">
            <a:spAutoFit/>
          </a:bodyPr>
          <a:lstStyle/>
          <a:p>
            <a:r>
              <a:rPr lang="en-US" sz="2000" dirty="0"/>
              <a:t>DO NOT use spaces, try using underscores or hyphens</a:t>
            </a:r>
          </a:p>
          <a:p>
            <a:endParaRPr lang="en-US" sz="2000" dirty="0"/>
          </a:p>
          <a:p>
            <a:r>
              <a:rPr lang="en-US" sz="2000" dirty="0"/>
              <a:t>You cannot actually use special characters when naming files, but you may feel tempted to used them when naming variables, DON’T</a:t>
            </a:r>
          </a:p>
          <a:p>
            <a:endParaRPr lang="en-US" sz="2000" dirty="0"/>
          </a:p>
          <a:p>
            <a:r>
              <a:rPr lang="en-US" sz="2000" dirty="0"/>
              <a:t>If</a:t>
            </a:r>
            <a:r>
              <a:rPr lang="es-ES" sz="2000" dirty="0"/>
              <a:t> </a:t>
            </a:r>
            <a:r>
              <a:rPr lang="es-ES" sz="2000" dirty="0" err="1"/>
              <a:t>you</a:t>
            </a:r>
            <a:r>
              <a:rPr lang="es-ES" sz="2000" dirty="0"/>
              <a:t> are </a:t>
            </a:r>
            <a:r>
              <a:rPr lang="es-ES" sz="2000" dirty="0" err="1"/>
              <a:t>versioning</a:t>
            </a:r>
            <a:r>
              <a:rPr lang="es-ES" sz="2000" dirty="0"/>
              <a:t> files and &gt;9, use 01, 02, … </a:t>
            </a:r>
            <a:r>
              <a:rPr lang="es-ES" sz="2000" dirty="0" err="1"/>
              <a:t>if</a:t>
            </a:r>
            <a:r>
              <a:rPr lang="es-ES" sz="2000" dirty="0"/>
              <a:t> &gt;99, 001, 002, …</a:t>
            </a:r>
          </a:p>
          <a:p>
            <a:endParaRPr lang="es-ES" sz="2000" dirty="0"/>
          </a:p>
          <a:p>
            <a:r>
              <a:rPr lang="en-US" sz="2000" dirty="0"/>
              <a:t>Dates -&gt; ISO 8601: YYYY-MM-DD (YYYYMMDD), just do not be American</a:t>
            </a:r>
          </a:p>
          <a:p>
            <a:endParaRPr lang="es-ES" sz="2000" dirty="0"/>
          </a:p>
          <a:p>
            <a:r>
              <a:rPr lang="es-ES" sz="2000" dirty="0"/>
              <a:t>Be </a:t>
            </a:r>
            <a:r>
              <a:rPr lang="es-ES" sz="2000" dirty="0" err="1"/>
              <a:t>loyal</a:t>
            </a:r>
            <a:r>
              <a:rPr lang="es-ES" sz="2000" dirty="0"/>
              <a:t> </a:t>
            </a:r>
            <a:r>
              <a:rPr lang="es-ES" sz="2000" dirty="0" err="1"/>
              <a:t>to</a:t>
            </a:r>
            <a:r>
              <a:rPr lang="es-ES" sz="2000" dirty="0"/>
              <a:t> </a:t>
            </a:r>
            <a:r>
              <a:rPr lang="es-ES" sz="2000" dirty="0" err="1"/>
              <a:t>your</a:t>
            </a:r>
            <a:r>
              <a:rPr lang="es-ES" sz="2000" dirty="0"/>
              <a:t> </a:t>
            </a:r>
            <a:r>
              <a:rPr lang="es-ES" sz="2000" dirty="0" err="1"/>
              <a:t>system</a:t>
            </a:r>
            <a:endParaRPr lang="es-ES" sz="2000" dirty="0"/>
          </a:p>
          <a:p>
            <a:endParaRPr lang="es-ES" sz="2000" dirty="0"/>
          </a:p>
          <a:p>
            <a:r>
              <a:rPr lang="es-ES" sz="2000" dirty="0" err="1"/>
              <a:t>Allocate</a:t>
            </a:r>
            <a:r>
              <a:rPr lang="es-ES" sz="2000" dirty="0"/>
              <a:t> a README file </a:t>
            </a:r>
            <a:r>
              <a:rPr lang="es-ES" sz="2000" dirty="0" err="1"/>
              <a:t>where</a:t>
            </a:r>
            <a:r>
              <a:rPr lang="es-ES" sz="2000" dirty="0"/>
              <a:t> </a:t>
            </a:r>
            <a:r>
              <a:rPr lang="es-ES" sz="2000" dirty="0" err="1"/>
              <a:t>your</a:t>
            </a:r>
            <a:r>
              <a:rPr lang="es-ES" sz="2000" dirty="0"/>
              <a:t> raw data are </a:t>
            </a:r>
            <a:r>
              <a:rPr lang="es-ES" sz="2000" dirty="0" err="1"/>
              <a:t>detailing</a:t>
            </a:r>
            <a:r>
              <a:rPr lang="es-ES" sz="2000" dirty="0"/>
              <a:t> </a:t>
            </a:r>
            <a:r>
              <a:rPr lang="es-ES" sz="2000" dirty="0" err="1"/>
              <a:t>how</a:t>
            </a:r>
            <a:r>
              <a:rPr lang="es-ES" sz="2000" dirty="0"/>
              <a:t> </a:t>
            </a:r>
            <a:r>
              <a:rPr lang="es-ES" sz="2000" dirty="0" err="1"/>
              <a:t>you</a:t>
            </a:r>
            <a:r>
              <a:rPr lang="es-ES" sz="2000" dirty="0"/>
              <a:t> </a:t>
            </a:r>
            <a:r>
              <a:rPr lang="es-ES" sz="2000" dirty="0" err="1"/>
              <a:t>came</a:t>
            </a:r>
            <a:r>
              <a:rPr lang="es-ES" sz="2000" dirty="0"/>
              <a:t> </a:t>
            </a:r>
            <a:r>
              <a:rPr lang="es-ES" sz="2000" dirty="0" err="1"/>
              <a:t>to</a:t>
            </a:r>
            <a:r>
              <a:rPr lang="es-ES" sz="2000" dirty="0"/>
              <a:t> </a:t>
            </a:r>
            <a:r>
              <a:rPr lang="es-ES" sz="2000" dirty="0" err="1"/>
              <a:t>have</a:t>
            </a:r>
            <a:r>
              <a:rPr lang="es-ES" sz="2000" dirty="0"/>
              <a:t> </a:t>
            </a:r>
            <a:r>
              <a:rPr lang="es-ES" sz="2000" dirty="0" err="1"/>
              <a:t>them</a:t>
            </a:r>
            <a:r>
              <a:rPr lang="es-ES" sz="2000" dirty="0"/>
              <a:t>, etc.</a:t>
            </a:r>
          </a:p>
        </p:txBody>
      </p:sp>
    </p:spTree>
    <p:extLst>
      <p:ext uri="{BB962C8B-B14F-4D97-AF65-F5344CB8AC3E}">
        <p14:creationId xmlns:p14="http://schemas.microsoft.com/office/powerpoint/2010/main" val="3733076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415544-50CA-4BD0-B79A-B1759B659FB8}"/>
              </a:ext>
            </a:extLst>
          </p:cNvPr>
          <p:cNvSpPr/>
          <p:nvPr/>
        </p:nvSpPr>
        <p:spPr>
          <a:xfrm>
            <a:off x="205273" y="191797"/>
            <a:ext cx="4665188" cy="769441"/>
          </a:xfrm>
          <a:prstGeom prst="rect">
            <a:avLst/>
          </a:prstGeom>
          <a:noFill/>
        </p:spPr>
        <p:txBody>
          <a:bodyPr wrap="none" lIns="91440" tIns="45720" rIns="91440" bIns="45720">
            <a:spAutoFit/>
          </a:bodyPr>
          <a:lstStyle/>
          <a:p>
            <a:r>
              <a:rPr lang="en-US" sz="4400" dirty="0">
                <a:ln w="0"/>
                <a:effectLst>
                  <a:outerShdw blurRad="38100" dist="19050" dir="2700000" algn="tl" rotWithShape="0">
                    <a:schemeClr val="dk1">
                      <a:alpha val="40000"/>
                    </a:schemeClr>
                  </a:outerShdw>
                </a:effectLst>
              </a:rPr>
              <a:t>Last but not least….</a:t>
            </a:r>
            <a:endParaRPr lang="en-US" sz="4400" b="0" cap="none" spc="0" dirty="0">
              <a:ln w="0"/>
              <a:solidFill>
                <a:schemeClr val="tx1"/>
              </a:solidFill>
              <a:effectLst>
                <a:outerShdw blurRad="38100" dist="19050" dir="2700000" algn="tl" rotWithShape="0">
                  <a:schemeClr val="dk1">
                    <a:alpha val="40000"/>
                  </a:schemeClr>
                </a:outerShdw>
              </a:effectLst>
            </a:endParaRPr>
          </a:p>
        </p:txBody>
      </p:sp>
      <p:pic>
        <p:nvPicPr>
          <p:cNvPr id="5" name="Picture 4" descr="Logo, icon&#10;&#10;Description automatically generated">
            <a:extLst>
              <a:ext uri="{FF2B5EF4-FFF2-40B4-BE49-F238E27FC236}">
                <a16:creationId xmlns:a16="http://schemas.microsoft.com/office/drawing/2014/main" id="{594E5DFF-5C6E-48D9-B007-4D13F55BBA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6" name="Picture 5" descr="Logo, company name&#10;&#10;Description automatically generated">
            <a:extLst>
              <a:ext uri="{FF2B5EF4-FFF2-40B4-BE49-F238E27FC236}">
                <a16:creationId xmlns:a16="http://schemas.microsoft.com/office/drawing/2014/main" id="{F9F7A856-1101-4F2D-BF58-71ED04DBF2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7" name="Rectangle 6">
            <a:extLst>
              <a:ext uri="{FF2B5EF4-FFF2-40B4-BE49-F238E27FC236}">
                <a16:creationId xmlns:a16="http://schemas.microsoft.com/office/drawing/2014/main" id="{11673BC5-FCBB-4FFE-AFD3-193BF8939A28}"/>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8" name="Straight Connector 7">
            <a:extLst>
              <a:ext uri="{FF2B5EF4-FFF2-40B4-BE49-F238E27FC236}">
                <a16:creationId xmlns:a16="http://schemas.microsoft.com/office/drawing/2014/main" id="{2C2EEF45-F0DA-432D-98E4-8BEFA356B5BF}"/>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Picture 10" descr="Text&#10;&#10;Description automatically generated">
            <a:extLst>
              <a:ext uri="{FF2B5EF4-FFF2-40B4-BE49-F238E27FC236}">
                <a16:creationId xmlns:a16="http://schemas.microsoft.com/office/drawing/2014/main" id="{64BCC536-F6EE-442E-8D39-B87FCCECD1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1708" y="1063683"/>
            <a:ext cx="6605948" cy="4087839"/>
          </a:xfrm>
          <a:prstGeom prst="rect">
            <a:avLst/>
          </a:prstGeom>
        </p:spPr>
      </p:pic>
    </p:spTree>
    <p:extLst>
      <p:ext uri="{BB962C8B-B14F-4D97-AF65-F5344CB8AC3E}">
        <p14:creationId xmlns:p14="http://schemas.microsoft.com/office/powerpoint/2010/main" val="2865985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415544-50CA-4BD0-B79A-B1759B659FB8}"/>
              </a:ext>
            </a:extLst>
          </p:cNvPr>
          <p:cNvSpPr/>
          <p:nvPr/>
        </p:nvSpPr>
        <p:spPr>
          <a:xfrm>
            <a:off x="205273" y="191797"/>
            <a:ext cx="4665188" cy="769441"/>
          </a:xfrm>
          <a:prstGeom prst="rect">
            <a:avLst/>
          </a:prstGeom>
          <a:noFill/>
        </p:spPr>
        <p:txBody>
          <a:bodyPr wrap="none" lIns="91440" tIns="45720" rIns="91440" bIns="45720">
            <a:spAutoFit/>
          </a:bodyPr>
          <a:lstStyle/>
          <a:p>
            <a:r>
              <a:rPr lang="en-US" sz="4400" dirty="0">
                <a:ln w="0"/>
                <a:effectLst>
                  <a:outerShdw blurRad="38100" dist="19050" dir="2700000" algn="tl" rotWithShape="0">
                    <a:schemeClr val="dk1">
                      <a:alpha val="40000"/>
                    </a:schemeClr>
                  </a:outerShdw>
                </a:effectLst>
              </a:rPr>
              <a:t>Last but not least….</a:t>
            </a:r>
            <a:endParaRPr lang="en-US" sz="4400" b="0" cap="none" spc="0" dirty="0">
              <a:ln w="0"/>
              <a:solidFill>
                <a:schemeClr val="tx1"/>
              </a:solidFill>
              <a:effectLst>
                <a:outerShdw blurRad="38100" dist="19050" dir="2700000" algn="tl" rotWithShape="0">
                  <a:schemeClr val="dk1">
                    <a:alpha val="40000"/>
                  </a:schemeClr>
                </a:outerShdw>
              </a:effectLst>
            </a:endParaRPr>
          </a:p>
        </p:txBody>
      </p:sp>
      <p:pic>
        <p:nvPicPr>
          <p:cNvPr id="5" name="Picture 4" descr="Logo, icon&#10;&#10;Description automatically generated">
            <a:extLst>
              <a:ext uri="{FF2B5EF4-FFF2-40B4-BE49-F238E27FC236}">
                <a16:creationId xmlns:a16="http://schemas.microsoft.com/office/drawing/2014/main" id="{594E5DFF-5C6E-48D9-B007-4D13F55BBA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6" name="Picture 5" descr="Logo, company name&#10;&#10;Description automatically generated">
            <a:extLst>
              <a:ext uri="{FF2B5EF4-FFF2-40B4-BE49-F238E27FC236}">
                <a16:creationId xmlns:a16="http://schemas.microsoft.com/office/drawing/2014/main" id="{F9F7A856-1101-4F2D-BF58-71ED04DBF2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7" name="Rectangle 6">
            <a:extLst>
              <a:ext uri="{FF2B5EF4-FFF2-40B4-BE49-F238E27FC236}">
                <a16:creationId xmlns:a16="http://schemas.microsoft.com/office/drawing/2014/main" id="{11673BC5-FCBB-4FFE-AFD3-193BF8939A28}"/>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8" name="Straight Connector 7">
            <a:extLst>
              <a:ext uri="{FF2B5EF4-FFF2-40B4-BE49-F238E27FC236}">
                <a16:creationId xmlns:a16="http://schemas.microsoft.com/office/drawing/2014/main" id="{2C2EEF45-F0DA-432D-98E4-8BEFA356B5BF}"/>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35C94CBC-0E34-469C-8BD3-48217258BE2E}"/>
              </a:ext>
            </a:extLst>
          </p:cNvPr>
          <p:cNvSpPr/>
          <p:nvPr/>
        </p:nvSpPr>
        <p:spPr>
          <a:xfrm>
            <a:off x="1444736" y="1311096"/>
            <a:ext cx="9199891" cy="1446550"/>
          </a:xfrm>
          <a:prstGeom prst="rect">
            <a:avLst/>
          </a:prstGeom>
          <a:noFill/>
        </p:spPr>
        <p:txBody>
          <a:bodyPr wrap="none" lIns="91440" tIns="45720" rIns="91440" bIns="45720">
            <a:spAutoFit/>
          </a:bodyPr>
          <a:lstStyle/>
          <a:p>
            <a:pPr algn="ctr"/>
            <a:r>
              <a:rPr lang="en-US" sz="3600" b="0" cap="none" spc="0" dirty="0">
                <a:ln w="0"/>
                <a:solidFill>
                  <a:schemeClr val="tx1"/>
                </a:solidFill>
                <a:effectLst>
                  <a:outerShdw blurRad="38100" dist="19050" dir="2700000" algn="tl" rotWithShape="0">
                    <a:schemeClr val="dk1">
                      <a:alpha val="40000"/>
                    </a:schemeClr>
                  </a:outerShdw>
                </a:effectLst>
              </a:rPr>
              <a:t>Annotate your code, use the #</a:t>
            </a:r>
          </a:p>
          <a:p>
            <a:pPr algn="ctr"/>
            <a:endParaRPr lang="en-US" sz="1400" dirty="0">
              <a:ln w="0"/>
              <a:effectLst>
                <a:outerShdw blurRad="38100" dist="19050" dir="2700000" algn="tl" rotWithShape="0">
                  <a:schemeClr val="dk1">
                    <a:alpha val="40000"/>
                  </a:schemeClr>
                </a:outerShdw>
              </a:effectLst>
            </a:endParaRPr>
          </a:p>
          <a:p>
            <a:pPr algn="ctr"/>
            <a:r>
              <a:rPr lang="en-US" sz="3600" b="0" cap="none" spc="0" dirty="0">
                <a:ln w="0"/>
                <a:solidFill>
                  <a:schemeClr val="tx1"/>
                </a:solidFill>
                <a:effectLst>
                  <a:outerShdw blurRad="38100" dist="19050" dir="2700000" algn="tl" rotWithShape="0">
                    <a:schemeClr val="dk1">
                      <a:alpha val="40000"/>
                    </a:schemeClr>
                  </a:outerShdw>
                </a:effectLst>
              </a:rPr>
              <a:t>Variables, objects and functions should be clear</a:t>
            </a:r>
            <a:r>
              <a:rPr lang="en-US" sz="3600" dirty="0">
                <a:ln w="0"/>
                <a:effectLst>
                  <a:outerShdw blurRad="38100" dist="19050" dir="2700000" algn="tl" rotWithShape="0">
                    <a:schemeClr val="dk1">
                      <a:alpha val="40000"/>
                    </a:schemeClr>
                  </a:outerShdw>
                </a:effectLst>
              </a:rPr>
              <a:t>:</a:t>
            </a:r>
            <a:endParaRPr lang="en-US" sz="3600" b="0" cap="none" spc="0" dirty="0">
              <a:ln w="0"/>
              <a:solidFill>
                <a:schemeClr val="tx1"/>
              </a:solidFill>
              <a:effectLst>
                <a:outerShdw blurRad="38100" dist="19050" dir="2700000" algn="tl" rotWithShape="0">
                  <a:schemeClr val="dk1">
                    <a:alpha val="40000"/>
                  </a:schemeClr>
                </a:outerShdw>
              </a:effectLst>
            </a:endParaRPr>
          </a:p>
        </p:txBody>
      </p:sp>
      <p:sp>
        <p:nvSpPr>
          <p:cNvPr id="3" name="TextBox 2">
            <a:extLst>
              <a:ext uri="{FF2B5EF4-FFF2-40B4-BE49-F238E27FC236}">
                <a16:creationId xmlns:a16="http://schemas.microsoft.com/office/drawing/2014/main" id="{8C03283A-16BC-476F-9887-5D132FE9B989}"/>
              </a:ext>
            </a:extLst>
          </p:cNvPr>
          <p:cNvSpPr txBox="1"/>
          <p:nvPr/>
        </p:nvSpPr>
        <p:spPr>
          <a:xfrm>
            <a:off x="1305266" y="3266190"/>
            <a:ext cx="9581469" cy="400110"/>
          </a:xfrm>
          <a:prstGeom prst="rect">
            <a:avLst/>
          </a:prstGeom>
          <a:noFill/>
        </p:spPr>
        <p:txBody>
          <a:bodyPr wrap="none" rtlCol="0">
            <a:spAutoFit/>
          </a:bodyPr>
          <a:lstStyle/>
          <a:p>
            <a:r>
              <a:rPr lang="en-US" sz="1600" dirty="0">
                <a:latin typeface="Consolas" panose="020B0609020204030204" pitchFamily="49" charset="0"/>
              </a:rPr>
              <a:t>df -&gt; </a:t>
            </a:r>
            <a:r>
              <a:rPr lang="en-US" sz="1600" dirty="0" err="1">
                <a:latin typeface="Consolas" panose="020B0609020204030204" pitchFamily="49" charset="0"/>
              </a:rPr>
              <a:t>read.table</a:t>
            </a:r>
            <a:r>
              <a:rPr lang="en-US" sz="1600" dirty="0">
                <a:latin typeface="Consolas" panose="020B0609020204030204" pitchFamily="49" charset="0"/>
              </a:rPr>
              <a:t>(</a:t>
            </a:r>
            <a:r>
              <a:rPr lang="en-US" sz="1600" dirty="0">
                <a:solidFill>
                  <a:srgbClr val="00B050"/>
                </a:solidFill>
                <a:latin typeface="Consolas" panose="020B0609020204030204" pitchFamily="49" charset="0"/>
              </a:rPr>
              <a:t>“folder/subfolder/01_NAFO1A_Grha_lengths.txt”</a:t>
            </a:r>
            <a:r>
              <a:rPr lang="en-US" sz="1600" dirty="0">
                <a:latin typeface="Consolas" panose="020B0609020204030204" pitchFamily="49" charset="0"/>
              </a:rPr>
              <a:t>, header = </a:t>
            </a:r>
            <a:r>
              <a:rPr lang="en-US" sz="1600" dirty="0">
                <a:solidFill>
                  <a:schemeClr val="accent1"/>
                </a:solidFill>
                <a:latin typeface="Consolas" panose="020B0609020204030204" pitchFamily="49" charset="0"/>
              </a:rPr>
              <a:t>TRUE</a:t>
            </a:r>
            <a:r>
              <a:rPr lang="en-US" sz="1600" dirty="0">
                <a:latin typeface="Consolas" panose="020B0609020204030204" pitchFamily="49" charset="0"/>
              </a:rPr>
              <a:t>)	</a:t>
            </a:r>
            <a:r>
              <a:rPr lang="en-US" sz="2000" dirty="0">
                <a:solidFill>
                  <a:srgbClr val="FF0000"/>
                </a:solidFill>
                <a:latin typeface="Consolas" panose="020B0609020204030204" pitchFamily="49" charset="0"/>
                <a:sym typeface="Wingdings" panose="05000000000000000000" pitchFamily="2" charset="2"/>
              </a:rPr>
              <a:t></a:t>
            </a:r>
            <a:endParaRPr lang="es-ES" sz="1600" dirty="0">
              <a:solidFill>
                <a:srgbClr val="FF0000"/>
              </a:solidFill>
              <a:latin typeface="Consolas" panose="020B0609020204030204" pitchFamily="49" charset="0"/>
            </a:endParaRPr>
          </a:p>
        </p:txBody>
      </p:sp>
      <p:sp>
        <p:nvSpPr>
          <p:cNvPr id="13" name="TextBox 12">
            <a:extLst>
              <a:ext uri="{FF2B5EF4-FFF2-40B4-BE49-F238E27FC236}">
                <a16:creationId xmlns:a16="http://schemas.microsoft.com/office/drawing/2014/main" id="{50746579-C256-43B1-871E-9CA11EC344FE}"/>
              </a:ext>
            </a:extLst>
          </p:cNvPr>
          <p:cNvSpPr txBox="1"/>
          <p:nvPr/>
        </p:nvSpPr>
        <p:spPr>
          <a:xfrm>
            <a:off x="824365" y="4345525"/>
            <a:ext cx="10543271" cy="400110"/>
          </a:xfrm>
          <a:prstGeom prst="rect">
            <a:avLst/>
          </a:prstGeom>
          <a:noFill/>
        </p:spPr>
        <p:txBody>
          <a:bodyPr wrap="none" rtlCol="0">
            <a:spAutoFit/>
          </a:bodyPr>
          <a:lstStyle/>
          <a:p>
            <a:r>
              <a:rPr lang="en-US" sz="1600" dirty="0" err="1">
                <a:latin typeface="Consolas" panose="020B0609020204030204" pitchFamily="49" charset="0"/>
              </a:rPr>
              <a:t>grha_lengths</a:t>
            </a:r>
            <a:r>
              <a:rPr lang="en-US" sz="1600" dirty="0">
                <a:latin typeface="Consolas" panose="020B0609020204030204" pitchFamily="49" charset="0"/>
              </a:rPr>
              <a:t> -&gt; </a:t>
            </a:r>
            <a:r>
              <a:rPr lang="en-US" sz="1600" dirty="0" err="1">
                <a:latin typeface="Consolas" panose="020B0609020204030204" pitchFamily="49" charset="0"/>
              </a:rPr>
              <a:t>read.table</a:t>
            </a:r>
            <a:r>
              <a:rPr lang="en-US" sz="1600" dirty="0">
                <a:latin typeface="Consolas" panose="020B0609020204030204" pitchFamily="49" charset="0"/>
              </a:rPr>
              <a:t>(</a:t>
            </a:r>
            <a:r>
              <a:rPr lang="en-US" sz="1600" dirty="0">
                <a:solidFill>
                  <a:srgbClr val="00B050"/>
                </a:solidFill>
                <a:latin typeface="Consolas" panose="020B0609020204030204" pitchFamily="49" charset="0"/>
              </a:rPr>
              <a:t>“folder/subfolder/01_NAFO1A_Grha_lengths.txt”</a:t>
            </a:r>
            <a:r>
              <a:rPr lang="en-US" sz="1600" dirty="0">
                <a:latin typeface="Consolas" panose="020B0609020204030204" pitchFamily="49" charset="0"/>
              </a:rPr>
              <a:t>, header = </a:t>
            </a:r>
            <a:r>
              <a:rPr lang="en-US" sz="1600" dirty="0">
                <a:solidFill>
                  <a:schemeClr val="accent1"/>
                </a:solidFill>
                <a:latin typeface="Consolas" panose="020B0609020204030204" pitchFamily="49" charset="0"/>
              </a:rPr>
              <a:t>TRUE</a:t>
            </a:r>
            <a:r>
              <a:rPr lang="en-US" sz="1600" dirty="0">
                <a:latin typeface="Consolas" panose="020B0609020204030204" pitchFamily="49" charset="0"/>
              </a:rPr>
              <a:t>)	</a:t>
            </a:r>
            <a:r>
              <a:rPr lang="en-US" sz="2000" dirty="0">
                <a:solidFill>
                  <a:srgbClr val="00B050"/>
                </a:solidFill>
                <a:latin typeface="Consolas" panose="020B0609020204030204" pitchFamily="49" charset="0"/>
                <a:sym typeface="Wingdings" panose="05000000000000000000" pitchFamily="2" charset="2"/>
              </a:rPr>
              <a:t></a:t>
            </a:r>
            <a:endParaRPr lang="en-US" sz="1600" dirty="0">
              <a:solidFill>
                <a:srgbClr val="00B050"/>
              </a:solidFill>
              <a:latin typeface="Consolas" panose="020B0609020204030204" pitchFamily="49" charset="0"/>
            </a:endParaRPr>
          </a:p>
        </p:txBody>
      </p:sp>
    </p:spTree>
    <p:extLst>
      <p:ext uri="{BB962C8B-B14F-4D97-AF65-F5344CB8AC3E}">
        <p14:creationId xmlns:p14="http://schemas.microsoft.com/office/powerpoint/2010/main" val="26889124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415544-50CA-4BD0-B79A-B1759B659FB8}"/>
              </a:ext>
            </a:extLst>
          </p:cNvPr>
          <p:cNvSpPr/>
          <p:nvPr/>
        </p:nvSpPr>
        <p:spPr>
          <a:xfrm>
            <a:off x="205273" y="191797"/>
            <a:ext cx="4665188" cy="769441"/>
          </a:xfrm>
          <a:prstGeom prst="rect">
            <a:avLst/>
          </a:prstGeom>
          <a:noFill/>
        </p:spPr>
        <p:txBody>
          <a:bodyPr wrap="none" lIns="91440" tIns="45720" rIns="91440" bIns="45720">
            <a:spAutoFit/>
          </a:bodyPr>
          <a:lstStyle/>
          <a:p>
            <a:r>
              <a:rPr lang="en-US" sz="4400" dirty="0">
                <a:ln w="0"/>
                <a:effectLst>
                  <a:outerShdw blurRad="38100" dist="19050" dir="2700000" algn="tl" rotWithShape="0">
                    <a:schemeClr val="dk1">
                      <a:alpha val="40000"/>
                    </a:schemeClr>
                  </a:outerShdw>
                </a:effectLst>
              </a:rPr>
              <a:t>Last but not least….</a:t>
            </a:r>
            <a:endParaRPr lang="en-US" sz="4400" b="0" cap="none" spc="0" dirty="0">
              <a:ln w="0"/>
              <a:solidFill>
                <a:schemeClr val="tx1"/>
              </a:solidFill>
              <a:effectLst>
                <a:outerShdw blurRad="38100" dist="19050" dir="2700000" algn="tl" rotWithShape="0">
                  <a:schemeClr val="dk1">
                    <a:alpha val="40000"/>
                  </a:schemeClr>
                </a:outerShdw>
              </a:effectLst>
            </a:endParaRPr>
          </a:p>
        </p:txBody>
      </p:sp>
      <p:pic>
        <p:nvPicPr>
          <p:cNvPr id="5" name="Picture 4" descr="Logo, icon&#10;&#10;Description automatically generated">
            <a:extLst>
              <a:ext uri="{FF2B5EF4-FFF2-40B4-BE49-F238E27FC236}">
                <a16:creationId xmlns:a16="http://schemas.microsoft.com/office/drawing/2014/main" id="{594E5DFF-5C6E-48D9-B007-4D13F55BBA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6" name="Picture 5" descr="Logo, company name&#10;&#10;Description automatically generated">
            <a:extLst>
              <a:ext uri="{FF2B5EF4-FFF2-40B4-BE49-F238E27FC236}">
                <a16:creationId xmlns:a16="http://schemas.microsoft.com/office/drawing/2014/main" id="{F9F7A856-1101-4F2D-BF58-71ED04DBF2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7" name="Rectangle 6">
            <a:extLst>
              <a:ext uri="{FF2B5EF4-FFF2-40B4-BE49-F238E27FC236}">
                <a16:creationId xmlns:a16="http://schemas.microsoft.com/office/drawing/2014/main" id="{11673BC5-FCBB-4FFE-AFD3-193BF8939A28}"/>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8" name="Straight Connector 7">
            <a:extLst>
              <a:ext uri="{FF2B5EF4-FFF2-40B4-BE49-F238E27FC236}">
                <a16:creationId xmlns:a16="http://schemas.microsoft.com/office/drawing/2014/main" id="{2C2EEF45-F0DA-432D-98E4-8BEFA356B5BF}"/>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35C94CBC-0E34-469C-8BD3-48217258BE2E}"/>
              </a:ext>
            </a:extLst>
          </p:cNvPr>
          <p:cNvSpPr/>
          <p:nvPr/>
        </p:nvSpPr>
        <p:spPr>
          <a:xfrm>
            <a:off x="1444736" y="1311096"/>
            <a:ext cx="9199891" cy="1446550"/>
          </a:xfrm>
          <a:prstGeom prst="rect">
            <a:avLst/>
          </a:prstGeom>
          <a:noFill/>
        </p:spPr>
        <p:txBody>
          <a:bodyPr wrap="none" lIns="91440" tIns="45720" rIns="91440" bIns="45720">
            <a:spAutoFit/>
          </a:bodyPr>
          <a:lstStyle/>
          <a:p>
            <a:pPr algn="ctr"/>
            <a:r>
              <a:rPr lang="en-US" sz="3600" b="0" cap="none" spc="0" dirty="0">
                <a:ln w="0"/>
                <a:solidFill>
                  <a:schemeClr val="tx1"/>
                </a:solidFill>
                <a:effectLst>
                  <a:outerShdw blurRad="38100" dist="19050" dir="2700000" algn="tl" rotWithShape="0">
                    <a:schemeClr val="dk1">
                      <a:alpha val="40000"/>
                    </a:schemeClr>
                  </a:outerShdw>
                </a:effectLst>
              </a:rPr>
              <a:t>Annotate your code, use the #</a:t>
            </a:r>
          </a:p>
          <a:p>
            <a:pPr algn="ctr"/>
            <a:endParaRPr lang="en-US" sz="1400" dirty="0">
              <a:ln w="0"/>
              <a:effectLst>
                <a:outerShdw blurRad="38100" dist="19050" dir="2700000" algn="tl" rotWithShape="0">
                  <a:schemeClr val="dk1">
                    <a:alpha val="40000"/>
                  </a:schemeClr>
                </a:outerShdw>
              </a:effectLst>
            </a:endParaRPr>
          </a:p>
          <a:p>
            <a:pPr algn="ctr"/>
            <a:r>
              <a:rPr lang="en-US" sz="3600" b="0" cap="none" spc="0" dirty="0">
                <a:ln w="0"/>
                <a:solidFill>
                  <a:schemeClr val="tx1"/>
                </a:solidFill>
                <a:effectLst>
                  <a:outerShdw blurRad="38100" dist="19050" dir="2700000" algn="tl" rotWithShape="0">
                    <a:schemeClr val="dk1">
                      <a:alpha val="40000"/>
                    </a:schemeClr>
                  </a:outerShdw>
                </a:effectLst>
              </a:rPr>
              <a:t>Variables, objects and functions should be clear</a:t>
            </a:r>
            <a:r>
              <a:rPr lang="en-US" sz="3600" dirty="0">
                <a:ln w="0"/>
                <a:effectLst>
                  <a:outerShdw blurRad="38100" dist="19050" dir="2700000" algn="tl" rotWithShape="0">
                    <a:schemeClr val="dk1">
                      <a:alpha val="40000"/>
                    </a:schemeClr>
                  </a:outerShdw>
                </a:effectLst>
              </a:rPr>
              <a:t>:</a:t>
            </a:r>
            <a:endParaRPr lang="en-US" sz="3600" b="0" cap="none" spc="0" dirty="0">
              <a:ln w="0"/>
              <a:solidFill>
                <a:schemeClr val="tx1"/>
              </a:solidFill>
              <a:effectLst>
                <a:outerShdw blurRad="38100" dist="19050" dir="2700000" algn="tl" rotWithShape="0">
                  <a:schemeClr val="dk1">
                    <a:alpha val="40000"/>
                  </a:schemeClr>
                </a:outerShdw>
              </a:effectLst>
            </a:endParaRPr>
          </a:p>
        </p:txBody>
      </p:sp>
      <p:sp>
        <p:nvSpPr>
          <p:cNvPr id="10" name="TextBox 9">
            <a:extLst>
              <a:ext uri="{FF2B5EF4-FFF2-40B4-BE49-F238E27FC236}">
                <a16:creationId xmlns:a16="http://schemas.microsoft.com/office/drawing/2014/main" id="{CCD18B2C-394A-4FE9-9397-7E827093F4D6}"/>
              </a:ext>
            </a:extLst>
          </p:cNvPr>
          <p:cNvSpPr txBox="1"/>
          <p:nvPr/>
        </p:nvSpPr>
        <p:spPr>
          <a:xfrm>
            <a:off x="3613590" y="3338644"/>
            <a:ext cx="4964821" cy="400110"/>
          </a:xfrm>
          <a:prstGeom prst="rect">
            <a:avLst/>
          </a:prstGeom>
          <a:noFill/>
        </p:spPr>
        <p:txBody>
          <a:bodyPr wrap="none" rtlCol="0">
            <a:spAutoFit/>
          </a:bodyPr>
          <a:lstStyle/>
          <a:p>
            <a:r>
              <a:rPr lang="en-US" sz="1600" dirty="0">
                <a:latin typeface="Consolas" panose="020B0609020204030204" pitchFamily="49" charset="0"/>
              </a:rPr>
              <a:t>function1 -&gt; </a:t>
            </a:r>
            <a:r>
              <a:rPr lang="en-US" sz="1600" dirty="0">
                <a:solidFill>
                  <a:schemeClr val="accent4">
                    <a:lumMod val="75000"/>
                  </a:schemeClr>
                </a:solidFill>
                <a:latin typeface="Consolas" panose="020B0609020204030204" pitchFamily="49" charset="0"/>
              </a:rPr>
              <a:t>function</a:t>
            </a:r>
            <a:r>
              <a:rPr lang="en-US" sz="1600" dirty="0">
                <a:latin typeface="Consolas" panose="020B0609020204030204" pitchFamily="49" charset="0"/>
              </a:rPr>
              <a:t>(x1, x2) {x1 + x2}	</a:t>
            </a:r>
            <a:r>
              <a:rPr lang="en-US" sz="2000" dirty="0">
                <a:solidFill>
                  <a:srgbClr val="FF0000"/>
                </a:solidFill>
                <a:latin typeface="Consolas" panose="020B0609020204030204" pitchFamily="49" charset="0"/>
                <a:sym typeface="Wingdings" panose="05000000000000000000" pitchFamily="2" charset="2"/>
              </a:rPr>
              <a:t></a:t>
            </a:r>
            <a:endParaRPr lang="es-ES" sz="1600" dirty="0">
              <a:solidFill>
                <a:srgbClr val="FF0000"/>
              </a:solidFill>
              <a:latin typeface="Consolas" panose="020B0609020204030204" pitchFamily="49" charset="0"/>
            </a:endParaRPr>
          </a:p>
        </p:txBody>
      </p:sp>
      <p:sp>
        <p:nvSpPr>
          <p:cNvPr id="11" name="TextBox 10">
            <a:extLst>
              <a:ext uri="{FF2B5EF4-FFF2-40B4-BE49-F238E27FC236}">
                <a16:creationId xmlns:a16="http://schemas.microsoft.com/office/drawing/2014/main" id="{82C673C2-B6F1-4FF6-B0EC-A48D5F43E27B}"/>
              </a:ext>
            </a:extLst>
          </p:cNvPr>
          <p:cNvSpPr txBox="1"/>
          <p:nvPr/>
        </p:nvSpPr>
        <p:spPr>
          <a:xfrm>
            <a:off x="2671024" y="4306043"/>
            <a:ext cx="6849952" cy="400110"/>
          </a:xfrm>
          <a:prstGeom prst="rect">
            <a:avLst/>
          </a:prstGeom>
          <a:noFill/>
        </p:spPr>
        <p:txBody>
          <a:bodyPr wrap="none" rtlCol="0">
            <a:spAutoFit/>
          </a:bodyPr>
          <a:lstStyle/>
          <a:p>
            <a:r>
              <a:rPr lang="en-US" sz="1600" dirty="0">
                <a:latin typeface="Consolas" panose="020B0609020204030204" pitchFamily="49" charset="0"/>
              </a:rPr>
              <a:t>sum -&gt; </a:t>
            </a:r>
            <a:r>
              <a:rPr lang="en-US" sz="1600" dirty="0">
                <a:solidFill>
                  <a:schemeClr val="accent4">
                    <a:lumMod val="75000"/>
                  </a:schemeClr>
                </a:solidFill>
                <a:latin typeface="Consolas" panose="020B0609020204030204" pitchFamily="49" charset="0"/>
              </a:rPr>
              <a:t>function</a:t>
            </a:r>
            <a:r>
              <a:rPr lang="en-US" sz="1600" dirty="0">
                <a:latin typeface="Consolas" panose="020B0609020204030204" pitchFamily="49" charset="0"/>
              </a:rPr>
              <a:t>(number1, number2) {number1 + number2}	</a:t>
            </a:r>
            <a:r>
              <a:rPr lang="en-US" sz="2000" dirty="0">
                <a:solidFill>
                  <a:srgbClr val="00B050"/>
                </a:solidFill>
                <a:latin typeface="Consolas" panose="020B0609020204030204" pitchFamily="49" charset="0"/>
                <a:sym typeface="Wingdings" panose="05000000000000000000" pitchFamily="2" charset="2"/>
              </a:rPr>
              <a:t></a:t>
            </a:r>
            <a:endParaRPr lang="en-US" sz="1600" dirty="0">
              <a:solidFill>
                <a:srgbClr val="00B050"/>
              </a:solidFill>
              <a:latin typeface="Consolas" panose="020B0609020204030204" pitchFamily="49" charset="0"/>
            </a:endParaRPr>
          </a:p>
        </p:txBody>
      </p:sp>
    </p:spTree>
    <p:extLst>
      <p:ext uri="{BB962C8B-B14F-4D97-AF65-F5344CB8AC3E}">
        <p14:creationId xmlns:p14="http://schemas.microsoft.com/office/powerpoint/2010/main" val="7815582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y be an image of 5 persoas e text that says 'YOUR CODE IS WITHOUT A DOUBT THE WORST HAVE EVER RUN BUT IT DOES RUN'">
            <a:extLst>
              <a:ext uri="{FF2B5EF4-FFF2-40B4-BE49-F238E27FC236}">
                <a16:creationId xmlns:a16="http://schemas.microsoft.com/office/drawing/2014/main" id="{8B5700EF-181B-492B-BC49-90ED1B63FD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76647" y="383822"/>
            <a:ext cx="3638705" cy="60903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5801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EB811D0E-510F-4C49-A017-020C8A0668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5" name="Picture 4" descr="Logo, company name&#10;&#10;Description automatically generated">
            <a:extLst>
              <a:ext uri="{FF2B5EF4-FFF2-40B4-BE49-F238E27FC236}">
                <a16:creationId xmlns:a16="http://schemas.microsoft.com/office/drawing/2014/main" id="{24771270-FAC0-4041-8EB2-2FDF0DB6CD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6" name="Rectangle 5">
            <a:extLst>
              <a:ext uri="{FF2B5EF4-FFF2-40B4-BE49-F238E27FC236}">
                <a16:creationId xmlns:a16="http://schemas.microsoft.com/office/drawing/2014/main" id="{04DA03AD-45DA-4EFE-9C9F-4DCE8723937B}"/>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7" name="Straight Connector 6">
            <a:extLst>
              <a:ext uri="{FF2B5EF4-FFF2-40B4-BE49-F238E27FC236}">
                <a16:creationId xmlns:a16="http://schemas.microsoft.com/office/drawing/2014/main" id="{F5BC2495-66C1-490D-9945-1F5B36E9EC8A}"/>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Picture 8" descr="Text&#10;&#10;Description automatically generated with low confidence">
            <a:extLst>
              <a:ext uri="{FF2B5EF4-FFF2-40B4-BE49-F238E27FC236}">
                <a16:creationId xmlns:a16="http://schemas.microsoft.com/office/drawing/2014/main" id="{87BE5866-A823-4903-8F5E-3A9FB59EA01D}"/>
              </a:ext>
            </a:extLst>
          </p:cNvPr>
          <p:cNvPicPr>
            <a:picLocks noChangeAspect="1"/>
          </p:cNvPicPr>
          <p:nvPr/>
        </p:nvPicPr>
        <p:blipFill rotWithShape="1">
          <a:blip r:embed="rId4">
            <a:extLst>
              <a:ext uri="{28A0092B-C50C-407E-A947-70E740481C1C}">
                <a14:useLocalDpi xmlns:a14="http://schemas.microsoft.com/office/drawing/2010/main" val="0"/>
              </a:ext>
            </a:extLst>
          </a:blip>
          <a:srcRect l="503" r="715"/>
          <a:stretch/>
        </p:blipFill>
        <p:spPr>
          <a:xfrm>
            <a:off x="2206487" y="292695"/>
            <a:ext cx="7762461" cy="5143500"/>
          </a:xfrm>
          <a:prstGeom prst="rect">
            <a:avLst/>
          </a:prstGeom>
        </p:spPr>
      </p:pic>
    </p:spTree>
    <p:extLst>
      <p:ext uri="{BB962C8B-B14F-4D97-AF65-F5344CB8AC3E}">
        <p14:creationId xmlns:p14="http://schemas.microsoft.com/office/powerpoint/2010/main" val="1901394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5996094-DA71-43D1-95F4-DF948ED06E79}"/>
              </a:ext>
            </a:extLst>
          </p:cNvPr>
          <p:cNvSpPr/>
          <p:nvPr/>
        </p:nvSpPr>
        <p:spPr>
          <a:xfrm>
            <a:off x="205273" y="191797"/>
            <a:ext cx="5874429" cy="769441"/>
          </a:xfrm>
          <a:prstGeom prst="rect">
            <a:avLst/>
          </a:prstGeom>
          <a:noFill/>
        </p:spPr>
        <p:txBody>
          <a:bodyPr wrap="non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Previous- Good practices</a:t>
            </a:r>
          </a:p>
        </p:txBody>
      </p:sp>
      <p:pic>
        <p:nvPicPr>
          <p:cNvPr id="5" name="Picture 4" descr="Logo, icon&#10;&#10;Description automatically generated">
            <a:extLst>
              <a:ext uri="{FF2B5EF4-FFF2-40B4-BE49-F238E27FC236}">
                <a16:creationId xmlns:a16="http://schemas.microsoft.com/office/drawing/2014/main" id="{1F9F9834-9606-4B49-B4B3-87AF8BBEB6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6" name="Picture 5" descr="Logo, company name&#10;&#10;Description automatically generated">
            <a:extLst>
              <a:ext uri="{FF2B5EF4-FFF2-40B4-BE49-F238E27FC236}">
                <a16:creationId xmlns:a16="http://schemas.microsoft.com/office/drawing/2014/main" id="{71649BE4-83EA-41CC-B149-7E73A637FF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7" name="Rectangle 6">
            <a:extLst>
              <a:ext uri="{FF2B5EF4-FFF2-40B4-BE49-F238E27FC236}">
                <a16:creationId xmlns:a16="http://schemas.microsoft.com/office/drawing/2014/main" id="{0BB7BC0B-29DE-4BEC-820C-28DA0175E79B}"/>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8" name="Straight Connector 7">
            <a:extLst>
              <a:ext uri="{FF2B5EF4-FFF2-40B4-BE49-F238E27FC236}">
                <a16:creationId xmlns:a16="http://schemas.microsoft.com/office/drawing/2014/main" id="{D47F4F42-987A-4EA0-BB4F-49FC59645DE2}"/>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FA109AF-9D8E-4922-B255-8FD1DE9E4CF7}"/>
              </a:ext>
            </a:extLst>
          </p:cNvPr>
          <p:cNvSpPr txBox="1"/>
          <p:nvPr/>
        </p:nvSpPr>
        <p:spPr>
          <a:xfrm>
            <a:off x="676395" y="1311096"/>
            <a:ext cx="8573757" cy="3170099"/>
          </a:xfrm>
          <a:prstGeom prst="rect">
            <a:avLst/>
          </a:prstGeom>
          <a:noFill/>
        </p:spPr>
        <p:txBody>
          <a:bodyPr wrap="none" rtlCol="0">
            <a:spAutoFit/>
          </a:bodyPr>
          <a:lstStyle/>
          <a:p>
            <a:pPr marL="457200" indent="-457200">
              <a:buAutoNum type="arabicPeriod"/>
            </a:pPr>
            <a:r>
              <a:rPr lang="en-US" sz="2000" dirty="0"/>
              <a:t>Save source (your code), not the workspace</a:t>
            </a:r>
          </a:p>
          <a:p>
            <a:pPr lvl="1"/>
            <a:r>
              <a:rPr lang="en-US" sz="2000" dirty="0"/>
              <a:t>“Think of your R processes (session) as livestock, not pets”</a:t>
            </a:r>
          </a:p>
          <a:p>
            <a:pPr marL="457200" indent="-457200">
              <a:buFont typeface="+mj-lt"/>
              <a:buAutoNum type="arabicPeriod"/>
            </a:pPr>
            <a:endParaRPr lang="en-US" sz="2000" dirty="0"/>
          </a:p>
          <a:p>
            <a:pPr marL="457200" indent="-457200">
              <a:buFont typeface="+mj-lt"/>
              <a:buAutoNum type="arabicPeriod"/>
            </a:pPr>
            <a:r>
              <a:rPr lang="en-US" sz="2000" dirty="0"/>
              <a:t>Restart your R session often, this may quite a few times solve your problems</a:t>
            </a:r>
          </a:p>
          <a:p>
            <a:pPr marL="457200" indent="-457200">
              <a:buFont typeface="+mj-lt"/>
              <a:buAutoNum type="arabicPeriod"/>
            </a:pPr>
            <a:endParaRPr lang="en-US" sz="2000" dirty="0"/>
          </a:p>
          <a:p>
            <a:pPr marL="457200" indent="-457200">
              <a:buFont typeface="+mj-lt"/>
              <a:buAutoNum type="arabicPeriod"/>
            </a:pPr>
            <a:r>
              <a:rPr lang="en-US" sz="2000" dirty="0"/>
              <a:t>Avoid using rm(list = ls()) and </a:t>
            </a:r>
            <a:r>
              <a:rPr lang="en-US" sz="2000" dirty="0" err="1"/>
              <a:t>setwd</a:t>
            </a:r>
            <a:r>
              <a:rPr lang="en-US" sz="2000" dirty="0"/>
              <a:t>()</a:t>
            </a:r>
          </a:p>
          <a:p>
            <a:pPr marL="457200" indent="-457200">
              <a:buFont typeface="+mj-lt"/>
              <a:buAutoNum type="arabicPeriod"/>
            </a:pPr>
            <a:endParaRPr lang="en-US" sz="2000" dirty="0"/>
          </a:p>
          <a:p>
            <a:pPr marL="457200" indent="-457200">
              <a:buFont typeface="+mj-lt"/>
              <a:buAutoNum type="arabicPeriod"/>
            </a:pPr>
            <a:r>
              <a:rPr lang="en-US" sz="2000" dirty="0"/>
              <a:t>Do not have all your work in a single code document</a:t>
            </a:r>
          </a:p>
          <a:p>
            <a:pPr marL="457200" indent="-457200">
              <a:buFont typeface="+mj-lt"/>
              <a:buAutoNum type="arabicPeriod"/>
            </a:pPr>
            <a:endParaRPr lang="en-US" sz="2000" dirty="0"/>
          </a:p>
          <a:p>
            <a:pPr marL="457200" indent="-457200">
              <a:buFont typeface="+mj-lt"/>
              <a:buAutoNum type="arabicPeriod"/>
            </a:pPr>
            <a:r>
              <a:rPr lang="en-US" sz="2000" dirty="0"/>
              <a:t>And more that….</a:t>
            </a:r>
          </a:p>
        </p:txBody>
      </p:sp>
      <p:sp>
        <p:nvSpPr>
          <p:cNvPr id="10" name="Rectangle 9">
            <a:extLst>
              <a:ext uri="{FF2B5EF4-FFF2-40B4-BE49-F238E27FC236}">
                <a16:creationId xmlns:a16="http://schemas.microsoft.com/office/drawing/2014/main" id="{AF13F525-7258-49E0-ABE7-00B285899A4E}"/>
              </a:ext>
            </a:extLst>
          </p:cNvPr>
          <p:cNvSpPr/>
          <p:nvPr/>
        </p:nvSpPr>
        <p:spPr>
          <a:xfrm>
            <a:off x="538773" y="4557558"/>
            <a:ext cx="11114453" cy="707886"/>
          </a:xfrm>
          <a:prstGeom prst="rect">
            <a:avLst/>
          </a:prstGeom>
          <a:noFill/>
        </p:spPr>
        <p:txBody>
          <a:bodyPr wrap="non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I will be like “R que R” for the duration of the course </a:t>
            </a:r>
          </a:p>
        </p:txBody>
      </p:sp>
    </p:spTree>
    <p:extLst>
      <p:ext uri="{BB962C8B-B14F-4D97-AF65-F5344CB8AC3E}">
        <p14:creationId xmlns:p14="http://schemas.microsoft.com/office/powerpoint/2010/main" val="468605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2D3C07E7-D2C1-4ACC-A94C-BF480B7829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5" name="Picture 4" descr="Logo, company name&#10;&#10;Description automatically generated">
            <a:extLst>
              <a:ext uri="{FF2B5EF4-FFF2-40B4-BE49-F238E27FC236}">
                <a16:creationId xmlns:a16="http://schemas.microsoft.com/office/drawing/2014/main" id="{4C55DA72-B278-4371-B80E-3581A9E662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6" name="Rectangle 5">
            <a:extLst>
              <a:ext uri="{FF2B5EF4-FFF2-40B4-BE49-F238E27FC236}">
                <a16:creationId xmlns:a16="http://schemas.microsoft.com/office/drawing/2014/main" id="{91DF4C23-78AC-4649-AF1C-3357ADC3DEFF}"/>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7" name="Straight Connector 6">
            <a:extLst>
              <a:ext uri="{FF2B5EF4-FFF2-40B4-BE49-F238E27FC236}">
                <a16:creationId xmlns:a16="http://schemas.microsoft.com/office/drawing/2014/main" id="{B3EC6968-173E-4404-984F-6C5F54C14A3C}"/>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Picture 8" descr="Graphical user interface, text, application, email&#10;&#10;Description automatically generated">
            <a:extLst>
              <a:ext uri="{FF2B5EF4-FFF2-40B4-BE49-F238E27FC236}">
                <a16:creationId xmlns:a16="http://schemas.microsoft.com/office/drawing/2014/main" id="{4E4EE921-980B-4F03-B8A4-9F0E39D02201}"/>
              </a:ext>
            </a:extLst>
          </p:cNvPr>
          <p:cNvPicPr>
            <a:picLocks noChangeAspect="1"/>
          </p:cNvPicPr>
          <p:nvPr/>
        </p:nvPicPr>
        <p:blipFill rotWithShape="1">
          <a:blip r:embed="rId5">
            <a:extLst>
              <a:ext uri="{28A0092B-C50C-407E-A947-70E740481C1C}">
                <a14:useLocalDpi xmlns:a14="http://schemas.microsoft.com/office/drawing/2010/main" val="0"/>
              </a:ext>
            </a:extLst>
          </a:blip>
          <a:srcRect r="8888"/>
          <a:stretch/>
        </p:blipFill>
        <p:spPr>
          <a:xfrm>
            <a:off x="307907" y="1552934"/>
            <a:ext cx="6171241" cy="3238952"/>
          </a:xfrm>
          <a:prstGeom prst="rect">
            <a:avLst/>
          </a:prstGeom>
        </p:spPr>
      </p:pic>
      <p:sp>
        <p:nvSpPr>
          <p:cNvPr id="10" name="Rectangle 9">
            <a:extLst>
              <a:ext uri="{FF2B5EF4-FFF2-40B4-BE49-F238E27FC236}">
                <a16:creationId xmlns:a16="http://schemas.microsoft.com/office/drawing/2014/main" id="{2EEDD7A0-507A-420C-B96D-7C678FBC79B4}"/>
              </a:ext>
            </a:extLst>
          </p:cNvPr>
          <p:cNvSpPr/>
          <p:nvPr/>
        </p:nvSpPr>
        <p:spPr>
          <a:xfrm>
            <a:off x="205273" y="191797"/>
            <a:ext cx="6171241" cy="769441"/>
          </a:xfrm>
          <a:prstGeom prst="rect">
            <a:avLst/>
          </a:prstGeom>
          <a:noFill/>
        </p:spPr>
        <p:txBody>
          <a:bodyPr wrap="non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Project oriented workflow</a:t>
            </a:r>
          </a:p>
        </p:txBody>
      </p:sp>
      <p:sp>
        <p:nvSpPr>
          <p:cNvPr id="11" name="TextBox 10">
            <a:extLst>
              <a:ext uri="{FF2B5EF4-FFF2-40B4-BE49-F238E27FC236}">
                <a16:creationId xmlns:a16="http://schemas.microsoft.com/office/drawing/2014/main" id="{859C9A57-B65A-404F-80AA-C272D0FD18FF}"/>
              </a:ext>
            </a:extLst>
          </p:cNvPr>
          <p:cNvSpPr txBox="1"/>
          <p:nvPr/>
        </p:nvSpPr>
        <p:spPr>
          <a:xfrm>
            <a:off x="307908" y="1038853"/>
            <a:ext cx="2703945" cy="400110"/>
          </a:xfrm>
          <a:prstGeom prst="rect">
            <a:avLst/>
          </a:prstGeom>
          <a:noFill/>
        </p:spPr>
        <p:txBody>
          <a:bodyPr wrap="none" rtlCol="0">
            <a:spAutoFit/>
          </a:bodyPr>
          <a:lstStyle/>
          <a:p>
            <a:r>
              <a:rPr lang="en-US" sz="2000" i="1" dirty="0"/>
              <a:t>Notes on reproducibility</a:t>
            </a:r>
            <a:endParaRPr lang="es-ES" sz="2000" i="1" dirty="0"/>
          </a:p>
        </p:txBody>
      </p:sp>
      <p:sp>
        <p:nvSpPr>
          <p:cNvPr id="15" name="TextBox 14">
            <a:extLst>
              <a:ext uri="{FF2B5EF4-FFF2-40B4-BE49-F238E27FC236}">
                <a16:creationId xmlns:a16="http://schemas.microsoft.com/office/drawing/2014/main" id="{5BD268A8-7D90-4E25-81B5-17F5E3E3E514}"/>
              </a:ext>
            </a:extLst>
          </p:cNvPr>
          <p:cNvSpPr txBox="1"/>
          <p:nvPr/>
        </p:nvSpPr>
        <p:spPr>
          <a:xfrm>
            <a:off x="252954" y="4857451"/>
            <a:ext cx="6123560" cy="646331"/>
          </a:xfrm>
          <a:prstGeom prst="rect">
            <a:avLst/>
          </a:prstGeom>
          <a:noFill/>
        </p:spPr>
        <p:txBody>
          <a:bodyPr wrap="square">
            <a:spAutoFit/>
          </a:bodyPr>
          <a:lstStyle/>
          <a:p>
            <a:r>
              <a:rPr lang="es-ES" dirty="0">
                <a:hlinkClick r:id="rId6"/>
              </a:rPr>
              <a:t>https://www.tidyverse.org/blog/2017/12/workflow-vs-script/</a:t>
            </a:r>
            <a:endParaRPr lang="es-ES" dirty="0"/>
          </a:p>
          <a:p>
            <a:r>
              <a:rPr lang="es-ES" dirty="0">
                <a:hlinkClick r:id="rId7"/>
              </a:rPr>
              <a:t>https://github.com/jennybc/here_here</a:t>
            </a:r>
            <a:endParaRPr lang="es-ES" dirty="0"/>
          </a:p>
        </p:txBody>
      </p:sp>
      <p:sp>
        <p:nvSpPr>
          <p:cNvPr id="2" name="Rectangle 1">
            <a:extLst>
              <a:ext uri="{FF2B5EF4-FFF2-40B4-BE49-F238E27FC236}">
                <a16:creationId xmlns:a16="http://schemas.microsoft.com/office/drawing/2014/main" id="{BCD1CCAA-E2B2-4DBB-8A01-A4B3B539F82E}"/>
              </a:ext>
            </a:extLst>
          </p:cNvPr>
          <p:cNvSpPr/>
          <p:nvPr/>
        </p:nvSpPr>
        <p:spPr>
          <a:xfrm>
            <a:off x="1349652" y="2727929"/>
            <a:ext cx="4265957" cy="923330"/>
          </a:xfrm>
          <a:prstGeom prst="rect">
            <a:avLst/>
          </a:prstGeom>
          <a:noFill/>
          <a:ln>
            <a:noFill/>
          </a:ln>
        </p:spPr>
        <p:txBody>
          <a:bodyPr wrap="square" lIns="91440" tIns="45720" rIns="91440" bIns="45720">
            <a:spAutoFit/>
          </a:bodyPr>
          <a:lstStyle/>
          <a:p>
            <a:pPr algn="ctr"/>
            <a:r>
              <a:rPr lang="en-US" sz="5400" b="1" cap="none" spc="0" dirty="0">
                <a:ln w="22225">
                  <a:solidFill>
                    <a:sysClr val="windowText" lastClr="000000"/>
                  </a:solidFill>
                  <a:prstDash val="solid"/>
                </a:ln>
                <a:solidFill>
                  <a:srgbClr val="FF0000"/>
                </a:solidFill>
                <a:effectLst/>
              </a:rPr>
              <a:t>DON’T DO IT!</a:t>
            </a:r>
          </a:p>
        </p:txBody>
      </p:sp>
    </p:spTree>
    <p:extLst>
      <p:ext uri="{BB962C8B-B14F-4D97-AF65-F5344CB8AC3E}">
        <p14:creationId xmlns:p14="http://schemas.microsoft.com/office/powerpoint/2010/main" val="3033481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2D3C07E7-D2C1-4ACC-A94C-BF480B7829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5" name="Picture 4" descr="Logo, company name&#10;&#10;Description automatically generated">
            <a:extLst>
              <a:ext uri="{FF2B5EF4-FFF2-40B4-BE49-F238E27FC236}">
                <a16:creationId xmlns:a16="http://schemas.microsoft.com/office/drawing/2014/main" id="{4C55DA72-B278-4371-B80E-3581A9E662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6" name="Rectangle 5">
            <a:extLst>
              <a:ext uri="{FF2B5EF4-FFF2-40B4-BE49-F238E27FC236}">
                <a16:creationId xmlns:a16="http://schemas.microsoft.com/office/drawing/2014/main" id="{91DF4C23-78AC-4649-AF1C-3357ADC3DEFF}"/>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7" name="Straight Connector 6">
            <a:extLst>
              <a:ext uri="{FF2B5EF4-FFF2-40B4-BE49-F238E27FC236}">
                <a16:creationId xmlns:a16="http://schemas.microsoft.com/office/drawing/2014/main" id="{B3EC6968-173E-4404-984F-6C5F54C14A3C}"/>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Picture 8" descr="Graphical user interface, text, application, email&#10;&#10;Description automatically generated">
            <a:extLst>
              <a:ext uri="{FF2B5EF4-FFF2-40B4-BE49-F238E27FC236}">
                <a16:creationId xmlns:a16="http://schemas.microsoft.com/office/drawing/2014/main" id="{4E4EE921-980B-4F03-B8A4-9F0E39D02201}"/>
              </a:ext>
            </a:extLst>
          </p:cNvPr>
          <p:cNvPicPr>
            <a:picLocks noChangeAspect="1"/>
          </p:cNvPicPr>
          <p:nvPr/>
        </p:nvPicPr>
        <p:blipFill rotWithShape="1">
          <a:blip r:embed="rId5">
            <a:extLst>
              <a:ext uri="{28A0092B-C50C-407E-A947-70E740481C1C}">
                <a14:useLocalDpi xmlns:a14="http://schemas.microsoft.com/office/drawing/2010/main" val="0"/>
              </a:ext>
            </a:extLst>
          </a:blip>
          <a:srcRect r="8888"/>
          <a:stretch/>
        </p:blipFill>
        <p:spPr>
          <a:xfrm>
            <a:off x="307907" y="1552934"/>
            <a:ext cx="6171241" cy="3238952"/>
          </a:xfrm>
          <a:prstGeom prst="rect">
            <a:avLst/>
          </a:prstGeom>
        </p:spPr>
      </p:pic>
      <p:sp>
        <p:nvSpPr>
          <p:cNvPr id="10" name="Rectangle 9">
            <a:extLst>
              <a:ext uri="{FF2B5EF4-FFF2-40B4-BE49-F238E27FC236}">
                <a16:creationId xmlns:a16="http://schemas.microsoft.com/office/drawing/2014/main" id="{2EEDD7A0-507A-420C-B96D-7C678FBC79B4}"/>
              </a:ext>
            </a:extLst>
          </p:cNvPr>
          <p:cNvSpPr/>
          <p:nvPr/>
        </p:nvSpPr>
        <p:spPr>
          <a:xfrm>
            <a:off x="205273" y="191797"/>
            <a:ext cx="6171241" cy="769441"/>
          </a:xfrm>
          <a:prstGeom prst="rect">
            <a:avLst/>
          </a:prstGeom>
          <a:noFill/>
        </p:spPr>
        <p:txBody>
          <a:bodyPr wrap="non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Project oriented workflow</a:t>
            </a:r>
          </a:p>
        </p:txBody>
      </p:sp>
      <p:sp>
        <p:nvSpPr>
          <p:cNvPr id="11" name="TextBox 10">
            <a:extLst>
              <a:ext uri="{FF2B5EF4-FFF2-40B4-BE49-F238E27FC236}">
                <a16:creationId xmlns:a16="http://schemas.microsoft.com/office/drawing/2014/main" id="{859C9A57-B65A-404F-80AA-C272D0FD18FF}"/>
              </a:ext>
            </a:extLst>
          </p:cNvPr>
          <p:cNvSpPr txBox="1"/>
          <p:nvPr/>
        </p:nvSpPr>
        <p:spPr>
          <a:xfrm>
            <a:off x="307908" y="1038853"/>
            <a:ext cx="2703945" cy="400110"/>
          </a:xfrm>
          <a:prstGeom prst="rect">
            <a:avLst/>
          </a:prstGeom>
          <a:noFill/>
        </p:spPr>
        <p:txBody>
          <a:bodyPr wrap="none" rtlCol="0">
            <a:spAutoFit/>
          </a:bodyPr>
          <a:lstStyle/>
          <a:p>
            <a:r>
              <a:rPr lang="en-US" sz="2000" i="1" dirty="0"/>
              <a:t>Notes on reproducibility</a:t>
            </a:r>
            <a:endParaRPr lang="es-ES" sz="2000" i="1" dirty="0"/>
          </a:p>
        </p:txBody>
      </p:sp>
      <p:sp>
        <p:nvSpPr>
          <p:cNvPr id="12" name="TextBox 11">
            <a:extLst>
              <a:ext uri="{FF2B5EF4-FFF2-40B4-BE49-F238E27FC236}">
                <a16:creationId xmlns:a16="http://schemas.microsoft.com/office/drawing/2014/main" id="{027691E3-0E28-44ED-A140-8AA0E45F68D6}"/>
              </a:ext>
            </a:extLst>
          </p:cNvPr>
          <p:cNvSpPr txBox="1"/>
          <p:nvPr/>
        </p:nvSpPr>
        <p:spPr>
          <a:xfrm>
            <a:off x="8753475" y="1253493"/>
            <a:ext cx="897105" cy="461665"/>
          </a:xfrm>
          <a:prstGeom prst="rect">
            <a:avLst/>
          </a:prstGeom>
          <a:noFill/>
        </p:spPr>
        <p:txBody>
          <a:bodyPr wrap="none" rtlCol="0">
            <a:spAutoFit/>
          </a:bodyPr>
          <a:lstStyle/>
          <a:p>
            <a:r>
              <a:rPr lang="en-US" sz="2400" dirty="0"/>
              <a:t>Why?</a:t>
            </a:r>
            <a:endParaRPr lang="es-ES" sz="2400" dirty="0"/>
          </a:p>
        </p:txBody>
      </p:sp>
      <p:sp>
        <p:nvSpPr>
          <p:cNvPr id="13" name="TextBox 12">
            <a:extLst>
              <a:ext uri="{FF2B5EF4-FFF2-40B4-BE49-F238E27FC236}">
                <a16:creationId xmlns:a16="http://schemas.microsoft.com/office/drawing/2014/main" id="{8FB53D54-212E-4B65-B684-99791688B0BA}"/>
              </a:ext>
            </a:extLst>
          </p:cNvPr>
          <p:cNvSpPr txBox="1"/>
          <p:nvPr/>
        </p:nvSpPr>
        <p:spPr>
          <a:xfrm>
            <a:off x="6809363" y="1943099"/>
            <a:ext cx="5074730" cy="3416320"/>
          </a:xfrm>
          <a:prstGeom prst="rect">
            <a:avLst/>
          </a:prstGeom>
          <a:noFill/>
        </p:spPr>
        <p:txBody>
          <a:bodyPr wrap="square" rtlCol="0">
            <a:spAutoFit/>
          </a:bodyPr>
          <a:lstStyle/>
          <a:p>
            <a:pPr marL="342900" indent="-342900">
              <a:buFont typeface="+mj-lt"/>
              <a:buAutoNum type="arabicPeriod"/>
            </a:pPr>
            <a:r>
              <a:rPr lang="en-US" dirty="0"/>
              <a:t>Work is self contained. It does not matter where you place it, it will still work</a:t>
            </a:r>
          </a:p>
          <a:p>
            <a:pPr marL="342900" indent="-342900">
              <a:buFont typeface="+mj-lt"/>
              <a:buAutoNum type="arabicPeriod"/>
            </a:pPr>
            <a:endParaRPr lang="en-US" dirty="0"/>
          </a:p>
          <a:p>
            <a:pPr marL="342900" indent="-342900">
              <a:buFont typeface="+mj-lt"/>
              <a:buAutoNum type="arabicPeriod"/>
            </a:pPr>
            <a:r>
              <a:rPr lang="en-US" dirty="0" err="1">
                <a:latin typeface="Consolas" panose="020B0609020204030204" pitchFamily="49" charset="0"/>
              </a:rPr>
              <a:t>setwd</a:t>
            </a:r>
            <a:r>
              <a:rPr lang="en-US" dirty="0">
                <a:latin typeface="Consolas" panose="020B0609020204030204" pitchFamily="49" charset="0"/>
              </a:rPr>
              <a:t>()</a:t>
            </a:r>
            <a:r>
              <a:rPr lang="en-US" dirty="0"/>
              <a:t> only works in a particular user’s laptop. And if you work in simultaneous research, you will have to be changing it constantly</a:t>
            </a:r>
          </a:p>
          <a:p>
            <a:pPr marL="342900" indent="-342900">
              <a:buFont typeface="+mj-lt"/>
              <a:buAutoNum type="arabicPeriod"/>
            </a:pPr>
            <a:endParaRPr lang="en-US" dirty="0"/>
          </a:p>
          <a:p>
            <a:pPr marL="342900" indent="-342900">
              <a:buFont typeface="+mj-lt"/>
              <a:buAutoNum type="arabicPeriod"/>
            </a:pPr>
            <a:r>
              <a:rPr lang="es-ES" dirty="0" err="1">
                <a:latin typeface="Consolas" panose="020B0609020204030204" pitchFamily="49" charset="0"/>
              </a:rPr>
              <a:t>rm</a:t>
            </a:r>
            <a:r>
              <a:rPr lang="es-ES" dirty="0">
                <a:latin typeface="Consolas" panose="020B0609020204030204" pitchFamily="49" charset="0"/>
              </a:rPr>
              <a:t>(</a:t>
            </a:r>
            <a:r>
              <a:rPr lang="es-ES" dirty="0" err="1">
                <a:latin typeface="Consolas" panose="020B0609020204030204" pitchFamily="49" charset="0"/>
              </a:rPr>
              <a:t>list</a:t>
            </a:r>
            <a:r>
              <a:rPr lang="es-ES" dirty="0">
                <a:latin typeface="Consolas" panose="020B0609020204030204" pitchFamily="49" charset="0"/>
              </a:rPr>
              <a:t> = </a:t>
            </a:r>
            <a:r>
              <a:rPr lang="es-ES" dirty="0" err="1">
                <a:latin typeface="Consolas" panose="020B0609020204030204" pitchFamily="49" charset="0"/>
              </a:rPr>
              <a:t>ls</a:t>
            </a:r>
            <a:r>
              <a:rPr lang="es-ES" dirty="0">
                <a:latin typeface="Consolas" panose="020B0609020204030204" pitchFamily="49" charset="0"/>
              </a:rPr>
              <a:t>()) </a:t>
            </a:r>
            <a:r>
              <a:rPr lang="es-ES" dirty="0" err="1"/>
              <a:t>does</a:t>
            </a:r>
            <a:r>
              <a:rPr lang="es-ES" dirty="0"/>
              <a:t> </a:t>
            </a:r>
            <a:r>
              <a:rPr lang="es-ES" dirty="0" err="1"/>
              <a:t>not</a:t>
            </a:r>
            <a:r>
              <a:rPr lang="es-ES" dirty="0"/>
              <a:t> </a:t>
            </a:r>
            <a:r>
              <a:rPr lang="es-ES" dirty="0" err="1"/>
              <a:t>create</a:t>
            </a:r>
            <a:r>
              <a:rPr lang="es-ES" dirty="0"/>
              <a:t> a </a:t>
            </a:r>
            <a:r>
              <a:rPr lang="es-ES" dirty="0" err="1"/>
              <a:t>fresh</a:t>
            </a:r>
            <a:r>
              <a:rPr lang="es-ES" dirty="0"/>
              <a:t> R </a:t>
            </a:r>
            <a:r>
              <a:rPr lang="es-ES" dirty="0" err="1"/>
              <a:t>process</a:t>
            </a:r>
            <a:endParaRPr lang="es-ES" dirty="0"/>
          </a:p>
          <a:p>
            <a:pPr marL="342900" indent="-342900">
              <a:buFont typeface="+mj-lt"/>
              <a:buAutoNum type="arabicPeriod"/>
            </a:pPr>
            <a:endParaRPr lang="es-ES" dirty="0"/>
          </a:p>
          <a:p>
            <a:pPr marL="342900" indent="-342900">
              <a:buFont typeface="+mj-lt"/>
              <a:buAutoNum type="arabicPeriod"/>
            </a:pPr>
            <a:r>
              <a:rPr lang="es-ES" dirty="0"/>
              <a:t>“</a:t>
            </a:r>
            <a:r>
              <a:rPr lang="es-ES" dirty="0" err="1"/>
              <a:t>Clutter</a:t>
            </a:r>
            <a:r>
              <a:rPr lang="es-ES" dirty="0"/>
              <a:t>” </a:t>
            </a:r>
            <a:r>
              <a:rPr lang="es-ES" dirty="0" err="1"/>
              <a:t>will</a:t>
            </a:r>
            <a:r>
              <a:rPr lang="es-ES" dirty="0"/>
              <a:t> </a:t>
            </a:r>
            <a:r>
              <a:rPr lang="es-ES" dirty="0" err="1"/>
              <a:t>persist</a:t>
            </a:r>
            <a:r>
              <a:rPr lang="es-ES" dirty="0"/>
              <a:t> in </a:t>
            </a:r>
            <a:r>
              <a:rPr lang="es-ES" dirty="0" err="1"/>
              <a:t>your</a:t>
            </a:r>
            <a:r>
              <a:rPr lang="es-ES" dirty="0"/>
              <a:t> new script</a:t>
            </a:r>
          </a:p>
        </p:txBody>
      </p:sp>
      <p:sp>
        <p:nvSpPr>
          <p:cNvPr id="15" name="TextBox 14">
            <a:extLst>
              <a:ext uri="{FF2B5EF4-FFF2-40B4-BE49-F238E27FC236}">
                <a16:creationId xmlns:a16="http://schemas.microsoft.com/office/drawing/2014/main" id="{5BD268A8-7D90-4E25-81B5-17F5E3E3E514}"/>
              </a:ext>
            </a:extLst>
          </p:cNvPr>
          <p:cNvSpPr txBox="1"/>
          <p:nvPr/>
        </p:nvSpPr>
        <p:spPr>
          <a:xfrm>
            <a:off x="252954" y="4857451"/>
            <a:ext cx="6123560" cy="646331"/>
          </a:xfrm>
          <a:prstGeom prst="rect">
            <a:avLst/>
          </a:prstGeom>
          <a:noFill/>
        </p:spPr>
        <p:txBody>
          <a:bodyPr wrap="square">
            <a:spAutoFit/>
          </a:bodyPr>
          <a:lstStyle/>
          <a:p>
            <a:r>
              <a:rPr lang="es-ES" dirty="0">
                <a:hlinkClick r:id="rId6"/>
              </a:rPr>
              <a:t>https://www.tidyverse.org/blog/2017/12/workflow-vs-script/</a:t>
            </a:r>
            <a:endParaRPr lang="es-ES" dirty="0"/>
          </a:p>
          <a:p>
            <a:r>
              <a:rPr lang="es-ES" dirty="0">
                <a:hlinkClick r:id="rId7"/>
              </a:rPr>
              <a:t>https://github.com/jennybc/here_here</a:t>
            </a:r>
            <a:endParaRPr lang="es-ES" dirty="0"/>
          </a:p>
        </p:txBody>
      </p:sp>
      <p:sp>
        <p:nvSpPr>
          <p:cNvPr id="2" name="Rectangle 1">
            <a:extLst>
              <a:ext uri="{FF2B5EF4-FFF2-40B4-BE49-F238E27FC236}">
                <a16:creationId xmlns:a16="http://schemas.microsoft.com/office/drawing/2014/main" id="{BCD1CCAA-E2B2-4DBB-8A01-A4B3B539F82E}"/>
              </a:ext>
            </a:extLst>
          </p:cNvPr>
          <p:cNvSpPr/>
          <p:nvPr/>
        </p:nvSpPr>
        <p:spPr>
          <a:xfrm>
            <a:off x="1349652" y="2727929"/>
            <a:ext cx="4265957" cy="923330"/>
          </a:xfrm>
          <a:prstGeom prst="rect">
            <a:avLst/>
          </a:prstGeom>
          <a:noFill/>
          <a:ln>
            <a:noFill/>
          </a:ln>
        </p:spPr>
        <p:txBody>
          <a:bodyPr wrap="square" lIns="91440" tIns="45720" rIns="91440" bIns="45720">
            <a:spAutoFit/>
          </a:bodyPr>
          <a:lstStyle/>
          <a:p>
            <a:pPr algn="ctr"/>
            <a:r>
              <a:rPr lang="en-US" sz="5400" b="1" cap="none" spc="0" dirty="0">
                <a:ln w="22225">
                  <a:solidFill>
                    <a:sysClr val="windowText" lastClr="000000"/>
                  </a:solidFill>
                  <a:prstDash val="solid"/>
                </a:ln>
                <a:solidFill>
                  <a:srgbClr val="FF0000"/>
                </a:solidFill>
                <a:effectLst/>
              </a:rPr>
              <a:t>DON’T DO IT!</a:t>
            </a:r>
          </a:p>
        </p:txBody>
      </p:sp>
    </p:spTree>
    <p:extLst>
      <p:ext uri="{BB962C8B-B14F-4D97-AF65-F5344CB8AC3E}">
        <p14:creationId xmlns:p14="http://schemas.microsoft.com/office/powerpoint/2010/main" val="3140722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95B0605B-F5C6-4DA9-84AB-8E4BB4FEDF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5" name="Picture 4" descr="Logo, company name&#10;&#10;Description automatically generated">
            <a:extLst>
              <a:ext uri="{FF2B5EF4-FFF2-40B4-BE49-F238E27FC236}">
                <a16:creationId xmlns:a16="http://schemas.microsoft.com/office/drawing/2014/main" id="{B0E98F84-999D-44C3-AA6A-A01C27D7BD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6" name="Rectangle 5">
            <a:extLst>
              <a:ext uri="{FF2B5EF4-FFF2-40B4-BE49-F238E27FC236}">
                <a16:creationId xmlns:a16="http://schemas.microsoft.com/office/drawing/2014/main" id="{186E5A73-1472-4E8E-9259-FD84C8937CEC}"/>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7" name="Straight Connector 6">
            <a:extLst>
              <a:ext uri="{FF2B5EF4-FFF2-40B4-BE49-F238E27FC236}">
                <a16:creationId xmlns:a16="http://schemas.microsoft.com/office/drawing/2014/main" id="{D9F2BE51-9AA5-43B5-9685-34FF393DFE2C}"/>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BDDB8BB6-865C-4F81-9071-C6E6369469C6}"/>
              </a:ext>
            </a:extLst>
          </p:cNvPr>
          <p:cNvSpPr/>
          <p:nvPr/>
        </p:nvSpPr>
        <p:spPr>
          <a:xfrm>
            <a:off x="205273" y="191797"/>
            <a:ext cx="6171241" cy="769441"/>
          </a:xfrm>
          <a:prstGeom prst="rect">
            <a:avLst/>
          </a:prstGeom>
          <a:noFill/>
        </p:spPr>
        <p:txBody>
          <a:bodyPr wrap="non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Project oriented workflow</a:t>
            </a:r>
          </a:p>
        </p:txBody>
      </p:sp>
      <p:sp>
        <p:nvSpPr>
          <p:cNvPr id="12" name="TextBox 11">
            <a:extLst>
              <a:ext uri="{FF2B5EF4-FFF2-40B4-BE49-F238E27FC236}">
                <a16:creationId xmlns:a16="http://schemas.microsoft.com/office/drawing/2014/main" id="{5C6313E3-CA5E-43AC-955D-8D46814E0242}"/>
              </a:ext>
            </a:extLst>
          </p:cNvPr>
          <p:cNvSpPr txBox="1"/>
          <p:nvPr/>
        </p:nvSpPr>
        <p:spPr>
          <a:xfrm>
            <a:off x="307908" y="1030800"/>
            <a:ext cx="10407336" cy="923330"/>
          </a:xfrm>
          <a:prstGeom prst="rect">
            <a:avLst/>
          </a:prstGeom>
          <a:noFill/>
        </p:spPr>
        <p:txBody>
          <a:bodyPr wrap="none" rtlCol="0">
            <a:spAutoFit/>
          </a:bodyPr>
          <a:lstStyle/>
          <a:p>
            <a:r>
              <a:rPr lang="en-US" dirty="0">
                <a:solidFill>
                  <a:srgbClr val="FF0000"/>
                </a:solidFill>
              </a:rPr>
              <a:t>Make your own project</a:t>
            </a:r>
            <a:endParaRPr lang="en-US" dirty="0"/>
          </a:p>
          <a:p>
            <a:endParaRPr lang="en-US" dirty="0">
              <a:solidFill>
                <a:srgbClr val="FF0000"/>
              </a:solidFill>
            </a:endParaRPr>
          </a:p>
          <a:p>
            <a:pPr marL="342900" indent="-342900">
              <a:buAutoNum type="arabicPeriod"/>
            </a:pPr>
            <a:r>
              <a:rPr lang="en-US" dirty="0"/>
              <a:t>Set a “working system”- this is, a number of folders where you are containing your research. For example:</a:t>
            </a:r>
          </a:p>
        </p:txBody>
      </p:sp>
      <p:grpSp>
        <p:nvGrpSpPr>
          <p:cNvPr id="3" name="Group 2">
            <a:extLst>
              <a:ext uri="{FF2B5EF4-FFF2-40B4-BE49-F238E27FC236}">
                <a16:creationId xmlns:a16="http://schemas.microsoft.com/office/drawing/2014/main" id="{215B09FF-704E-43C1-9C88-C59001B1CAE6}"/>
              </a:ext>
            </a:extLst>
          </p:cNvPr>
          <p:cNvGrpSpPr/>
          <p:nvPr/>
        </p:nvGrpSpPr>
        <p:grpSpPr>
          <a:xfrm>
            <a:off x="659137" y="1958994"/>
            <a:ext cx="3255517" cy="3338563"/>
            <a:chOff x="659137" y="1958994"/>
            <a:chExt cx="3255517" cy="3338563"/>
          </a:xfrm>
        </p:grpSpPr>
        <p:pic>
          <p:nvPicPr>
            <p:cNvPr id="15" name="Graphic 14" descr="Open folder">
              <a:extLst>
                <a:ext uri="{FF2B5EF4-FFF2-40B4-BE49-F238E27FC236}">
                  <a16:creationId xmlns:a16="http://schemas.microsoft.com/office/drawing/2014/main" id="{4AECBAF2-C28E-4014-A9FC-2CEECF7C4DC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81605" y="1958994"/>
              <a:ext cx="700783" cy="700783"/>
            </a:xfrm>
            <a:prstGeom prst="rect">
              <a:avLst/>
            </a:prstGeom>
          </p:spPr>
        </p:pic>
        <p:sp>
          <p:nvSpPr>
            <p:cNvPr id="16" name="TextBox 15">
              <a:extLst>
                <a:ext uri="{FF2B5EF4-FFF2-40B4-BE49-F238E27FC236}">
                  <a16:creationId xmlns:a16="http://schemas.microsoft.com/office/drawing/2014/main" id="{99A6FD7E-6470-4A2A-AED9-16EF5097E5C1}"/>
                </a:ext>
              </a:extLst>
            </p:cNvPr>
            <p:cNvSpPr txBox="1"/>
            <p:nvPr/>
          </p:nvSpPr>
          <p:spPr>
            <a:xfrm>
              <a:off x="659137" y="2455332"/>
              <a:ext cx="835485" cy="369332"/>
            </a:xfrm>
            <a:prstGeom prst="rect">
              <a:avLst/>
            </a:prstGeom>
            <a:noFill/>
          </p:spPr>
          <p:txBody>
            <a:bodyPr wrap="none" rtlCol="0">
              <a:spAutoFit/>
            </a:bodyPr>
            <a:lstStyle/>
            <a:p>
              <a:r>
                <a:rPr lang="en-US" dirty="0" err="1"/>
                <a:t>LearnR</a:t>
              </a:r>
              <a:endParaRPr lang="es-ES" dirty="0"/>
            </a:p>
          </p:txBody>
        </p:sp>
        <p:cxnSp>
          <p:nvCxnSpPr>
            <p:cNvPr id="18" name="Straight Connector 17">
              <a:extLst>
                <a:ext uri="{FF2B5EF4-FFF2-40B4-BE49-F238E27FC236}">
                  <a16:creationId xmlns:a16="http://schemas.microsoft.com/office/drawing/2014/main" id="{A78D1967-AA0E-47A6-A811-2E3C49FCB3A5}"/>
                </a:ext>
              </a:extLst>
            </p:cNvPr>
            <p:cNvCxnSpPr>
              <a:cxnSpLocks/>
            </p:cNvCxnSpPr>
            <p:nvPr/>
          </p:nvCxnSpPr>
          <p:spPr>
            <a:xfrm>
              <a:off x="1382388" y="2844443"/>
              <a:ext cx="0" cy="2453114"/>
            </a:xfrm>
            <a:prstGeom prst="line">
              <a:avLst/>
            </a:prstGeom>
            <a:ln w="28575"/>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634287C7-9B5B-43B8-AC4A-019559C2FCA5}"/>
                </a:ext>
              </a:extLst>
            </p:cNvPr>
            <p:cNvCxnSpPr>
              <a:cxnSpLocks/>
            </p:cNvCxnSpPr>
            <p:nvPr/>
          </p:nvCxnSpPr>
          <p:spPr>
            <a:xfrm>
              <a:off x="1382388" y="3093180"/>
              <a:ext cx="17403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14769B1-C5A6-498D-ACEE-E2CD6DCDBFBC}"/>
                </a:ext>
              </a:extLst>
            </p:cNvPr>
            <p:cNvCxnSpPr>
              <a:cxnSpLocks/>
            </p:cNvCxnSpPr>
            <p:nvPr/>
          </p:nvCxnSpPr>
          <p:spPr>
            <a:xfrm>
              <a:off x="1382388" y="3760229"/>
              <a:ext cx="17403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3888B55-5C8D-496B-BB78-F464719F755E}"/>
                </a:ext>
              </a:extLst>
            </p:cNvPr>
            <p:cNvCxnSpPr>
              <a:cxnSpLocks/>
            </p:cNvCxnSpPr>
            <p:nvPr/>
          </p:nvCxnSpPr>
          <p:spPr>
            <a:xfrm>
              <a:off x="1382388" y="4377583"/>
              <a:ext cx="17403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4A6A1A5-3050-4DEE-9F6A-27F2EACA2E7F}"/>
                </a:ext>
              </a:extLst>
            </p:cNvPr>
            <p:cNvCxnSpPr>
              <a:cxnSpLocks/>
            </p:cNvCxnSpPr>
            <p:nvPr/>
          </p:nvCxnSpPr>
          <p:spPr>
            <a:xfrm>
              <a:off x="1382388" y="5014816"/>
              <a:ext cx="17403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32" name="Graphic 31" descr="Folder">
              <a:extLst>
                <a:ext uri="{FF2B5EF4-FFF2-40B4-BE49-F238E27FC236}">
                  <a16:creationId xmlns:a16="http://schemas.microsoft.com/office/drawing/2014/main" id="{A06AAE22-CFA2-4E37-BA50-531BAAA04C3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612065" y="2889194"/>
              <a:ext cx="416176" cy="416176"/>
            </a:xfrm>
            <a:prstGeom prst="rect">
              <a:avLst/>
            </a:prstGeom>
          </p:spPr>
        </p:pic>
        <p:pic>
          <p:nvPicPr>
            <p:cNvPr id="34" name="Graphic 33" descr="Folder">
              <a:extLst>
                <a:ext uri="{FF2B5EF4-FFF2-40B4-BE49-F238E27FC236}">
                  <a16:creationId xmlns:a16="http://schemas.microsoft.com/office/drawing/2014/main" id="{532ED24A-3A4C-4B66-9F13-7EC70E28261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612065" y="3543879"/>
              <a:ext cx="416176" cy="416176"/>
            </a:xfrm>
            <a:prstGeom prst="rect">
              <a:avLst/>
            </a:prstGeom>
          </p:spPr>
        </p:pic>
        <p:pic>
          <p:nvPicPr>
            <p:cNvPr id="35" name="Graphic 34" descr="Folder">
              <a:extLst>
                <a:ext uri="{FF2B5EF4-FFF2-40B4-BE49-F238E27FC236}">
                  <a16:creationId xmlns:a16="http://schemas.microsoft.com/office/drawing/2014/main" id="{CBF886F5-FC62-4CD1-83B3-26D1B03B48C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612065" y="4148869"/>
              <a:ext cx="416176" cy="416176"/>
            </a:xfrm>
            <a:prstGeom prst="rect">
              <a:avLst/>
            </a:prstGeom>
          </p:spPr>
        </p:pic>
        <p:pic>
          <p:nvPicPr>
            <p:cNvPr id="36" name="Graphic 35" descr="Folder">
              <a:extLst>
                <a:ext uri="{FF2B5EF4-FFF2-40B4-BE49-F238E27FC236}">
                  <a16:creationId xmlns:a16="http://schemas.microsoft.com/office/drawing/2014/main" id="{AEFF75E4-B096-468A-A8C6-F453305F6D4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612065" y="4773737"/>
              <a:ext cx="416176" cy="416176"/>
            </a:xfrm>
            <a:prstGeom prst="rect">
              <a:avLst/>
            </a:prstGeom>
          </p:spPr>
        </p:pic>
        <p:sp>
          <p:nvSpPr>
            <p:cNvPr id="37" name="TextBox 36">
              <a:extLst>
                <a:ext uri="{FF2B5EF4-FFF2-40B4-BE49-F238E27FC236}">
                  <a16:creationId xmlns:a16="http://schemas.microsoft.com/office/drawing/2014/main" id="{0D217C91-6F19-4F10-90A8-76C116E32FB4}"/>
                </a:ext>
              </a:extLst>
            </p:cNvPr>
            <p:cNvSpPr txBox="1"/>
            <p:nvPr/>
          </p:nvSpPr>
          <p:spPr>
            <a:xfrm>
              <a:off x="2028241" y="2936038"/>
              <a:ext cx="848181" cy="369332"/>
            </a:xfrm>
            <a:prstGeom prst="rect">
              <a:avLst/>
            </a:prstGeom>
            <a:noFill/>
          </p:spPr>
          <p:txBody>
            <a:bodyPr wrap="none" rtlCol="0">
              <a:spAutoFit/>
            </a:bodyPr>
            <a:lstStyle/>
            <a:p>
              <a:r>
                <a:rPr lang="en-US" dirty="0"/>
                <a:t>1_Data</a:t>
              </a:r>
              <a:endParaRPr lang="es-ES" dirty="0"/>
            </a:p>
          </p:txBody>
        </p:sp>
        <p:sp>
          <p:nvSpPr>
            <p:cNvPr id="38" name="TextBox 37">
              <a:extLst>
                <a:ext uri="{FF2B5EF4-FFF2-40B4-BE49-F238E27FC236}">
                  <a16:creationId xmlns:a16="http://schemas.microsoft.com/office/drawing/2014/main" id="{4E549AD2-48D7-4638-80D4-C1CE751A061B}"/>
                </a:ext>
              </a:extLst>
            </p:cNvPr>
            <p:cNvSpPr txBox="1"/>
            <p:nvPr/>
          </p:nvSpPr>
          <p:spPr>
            <a:xfrm>
              <a:off x="2028241" y="3616379"/>
              <a:ext cx="1036438" cy="369332"/>
            </a:xfrm>
            <a:prstGeom prst="rect">
              <a:avLst/>
            </a:prstGeom>
            <a:noFill/>
          </p:spPr>
          <p:txBody>
            <a:bodyPr wrap="none" rtlCol="0">
              <a:spAutoFit/>
            </a:bodyPr>
            <a:lstStyle/>
            <a:p>
              <a:r>
                <a:rPr lang="en-US" dirty="0"/>
                <a:t>2_Scripts</a:t>
              </a:r>
              <a:endParaRPr lang="es-ES" dirty="0"/>
            </a:p>
          </p:txBody>
        </p:sp>
        <p:sp>
          <p:nvSpPr>
            <p:cNvPr id="39" name="TextBox 38">
              <a:extLst>
                <a:ext uri="{FF2B5EF4-FFF2-40B4-BE49-F238E27FC236}">
                  <a16:creationId xmlns:a16="http://schemas.microsoft.com/office/drawing/2014/main" id="{9B31148C-0DAC-405E-B8DA-7EA0F702D2E4}"/>
                </a:ext>
              </a:extLst>
            </p:cNvPr>
            <p:cNvSpPr txBox="1"/>
            <p:nvPr/>
          </p:nvSpPr>
          <p:spPr>
            <a:xfrm>
              <a:off x="2028241" y="4247025"/>
              <a:ext cx="1084143" cy="369332"/>
            </a:xfrm>
            <a:prstGeom prst="rect">
              <a:avLst/>
            </a:prstGeom>
            <a:noFill/>
          </p:spPr>
          <p:txBody>
            <a:bodyPr wrap="none" rtlCol="0">
              <a:spAutoFit/>
            </a:bodyPr>
            <a:lstStyle/>
            <a:p>
              <a:r>
                <a:rPr lang="en-US" dirty="0"/>
                <a:t>3_Figures</a:t>
              </a:r>
              <a:endParaRPr lang="es-ES" dirty="0"/>
            </a:p>
          </p:txBody>
        </p:sp>
        <p:sp>
          <p:nvSpPr>
            <p:cNvPr id="40" name="TextBox 39">
              <a:extLst>
                <a:ext uri="{FF2B5EF4-FFF2-40B4-BE49-F238E27FC236}">
                  <a16:creationId xmlns:a16="http://schemas.microsoft.com/office/drawing/2014/main" id="{D9BC12D9-4097-448D-B1C8-EACA0EBFA6D9}"/>
                </a:ext>
              </a:extLst>
            </p:cNvPr>
            <p:cNvSpPr txBox="1"/>
            <p:nvPr/>
          </p:nvSpPr>
          <p:spPr>
            <a:xfrm>
              <a:off x="2028241" y="4897548"/>
              <a:ext cx="1039772" cy="369332"/>
            </a:xfrm>
            <a:prstGeom prst="rect">
              <a:avLst/>
            </a:prstGeom>
            <a:noFill/>
          </p:spPr>
          <p:txBody>
            <a:bodyPr wrap="none" rtlCol="0">
              <a:spAutoFit/>
            </a:bodyPr>
            <a:lstStyle/>
            <a:p>
              <a:r>
                <a:rPr lang="en-US" dirty="0"/>
                <a:t>4_Papers</a:t>
              </a:r>
              <a:endParaRPr lang="es-ES" dirty="0"/>
            </a:p>
          </p:txBody>
        </p:sp>
        <p:sp>
          <p:nvSpPr>
            <p:cNvPr id="2" name="Left Brace 1">
              <a:extLst>
                <a:ext uri="{FF2B5EF4-FFF2-40B4-BE49-F238E27FC236}">
                  <a16:creationId xmlns:a16="http://schemas.microsoft.com/office/drawing/2014/main" id="{DD1D4B6E-FA75-4EE5-BC0E-43B0ECA231B9}"/>
                </a:ext>
              </a:extLst>
            </p:cNvPr>
            <p:cNvSpPr/>
            <p:nvPr/>
          </p:nvSpPr>
          <p:spPr>
            <a:xfrm>
              <a:off x="2911322" y="2882001"/>
              <a:ext cx="100531" cy="46888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s-ES"/>
            </a:p>
          </p:txBody>
        </p:sp>
        <p:sp>
          <p:nvSpPr>
            <p:cNvPr id="27" name="TextBox 26">
              <a:extLst>
                <a:ext uri="{FF2B5EF4-FFF2-40B4-BE49-F238E27FC236}">
                  <a16:creationId xmlns:a16="http://schemas.microsoft.com/office/drawing/2014/main" id="{D3B29378-F39E-47E7-A0EF-ECCFB77BC664}"/>
                </a:ext>
              </a:extLst>
            </p:cNvPr>
            <p:cNvSpPr txBox="1"/>
            <p:nvPr/>
          </p:nvSpPr>
          <p:spPr>
            <a:xfrm>
              <a:off x="2984846" y="2701196"/>
              <a:ext cx="496418" cy="338554"/>
            </a:xfrm>
            <a:prstGeom prst="rect">
              <a:avLst/>
            </a:prstGeom>
            <a:noFill/>
          </p:spPr>
          <p:txBody>
            <a:bodyPr wrap="none" rtlCol="0">
              <a:spAutoFit/>
            </a:bodyPr>
            <a:lstStyle/>
            <a:p>
              <a:r>
                <a:rPr lang="en-US" sz="1600" dirty="0"/>
                <a:t>raw</a:t>
              </a:r>
              <a:endParaRPr lang="es-ES" sz="1600" dirty="0"/>
            </a:p>
          </p:txBody>
        </p:sp>
        <p:sp>
          <p:nvSpPr>
            <p:cNvPr id="29" name="TextBox 28">
              <a:extLst>
                <a:ext uri="{FF2B5EF4-FFF2-40B4-BE49-F238E27FC236}">
                  <a16:creationId xmlns:a16="http://schemas.microsoft.com/office/drawing/2014/main" id="{50FF9890-ADDB-49E9-BE8A-E1BB9F746954}"/>
                </a:ext>
              </a:extLst>
            </p:cNvPr>
            <p:cNvSpPr txBox="1"/>
            <p:nvPr/>
          </p:nvSpPr>
          <p:spPr>
            <a:xfrm>
              <a:off x="2999304" y="3147878"/>
              <a:ext cx="470000" cy="338554"/>
            </a:xfrm>
            <a:prstGeom prst="rect">
              <a:avLst/>
            </a:prstGeom>
            <a:noFill/>
          </p:spPr>
          <p:txBody>
            <a:bodyPr wrap="none" rtlCol="0">
              <a:spAutoFit/>
            </a:bodyPr>
            <a:lstStyle/>
            <a:p>
              <a:r>
                <a:rPr lang="en-US" sz="1600" dirty="0"/>
                <a:t>out</a:t>
              </a:r>
              <a:endParaRPr lang="es-ES" sz="1600" dirty="0"/>
            </a:p>
          </p:txBody>
        </p:sp>
        <p:sp>
          <p:nvSpPr>
            <p:cNvPr id="31" name="Left Brace 30">
              <a:extLst>
                <a:ext uri="{FF2B5EF4-FFF2-40B4-BE49-F238E27FC236}">
                  <a16:creationId xmlns:a16="http://schemas.microsoft.com/office/drawing/2014/main" id="{47556BB8-75A0-4E52-AD01-8401C746F9F5}"/>
                </a:ext>
              </a:extLst>
            </p:cNvPr>
            <p:cNvSpPr/>
            <p:nvPr/>
          </p:nvSpPr>
          <p:spPr>
            <a:xfrm>
              <a:off x="3087174" y="3582960"/>
              <a:ext cx="100531" cy="46888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s-ES"/>
            </a:p>
          </p:txBody>
        </p:sp>
        <p:sp>
          <p:nvSpPr>
            <p:cNvPr id="33" name="TextBox 32">
              <a:extLst>
                <a:ext uri="{FF2B5EF4-FFF2-40B4-BE49-F238E27FC236}">
                  <a16:creationId xmlns:a16="http://schemas.microsoft.com/office/drawing/2014/main" id="{B4B94460-6099-45ED-9B90-BB0255D8A599}"/>
                </a:ext>
              </a:extLst>
            </p:cNvPr>
            <p:cNvSpPr txBox="1"/>
            <p:nvPr/>
          </p:nvSpPr>
          <p:spPr>
            <a:xfrm>
              <a:off x="3160698" y="3402155"/>
              <a:ext cx="588494" cy="338554"/>
            </a:xfrm>
            <a:prstGeom prst="rect">
              <a:avLst/>
            </a:prstGeom>
            <a:noFill/>
          </p:spPr>
          <p:txBody>
            <a:bodyPr wrap="none" rtlCol="0">
              <a:spAutoFit/>
            </a:bodyPr>
            <a:lstStyle/>
            <a:p>
              <a:r>
                <a:rPr lang="en-US" sz="1600" dirty="0"/>
                <a:t>code</a:t>
              </a:r>
              <a:endParaRPr lang="es-ES" sz="1600" dirty="0"/>
            </a:p>
          </p:txBody>
        </p:sp>
        <p:sp>
          <p:nvSpPr>
            <p:cNvPr id="42" name="TextBox 41">
              <a:extLst>
                <a:ext uri="{FF2B5EF4-FFF2-40B4-BE49-F238E27FC236}">
                  <a16:creationId xmlns:a16="http://schemas.microsoft.com/office/drawing/2014/main" id="{3E01F729-51B1-4CDB-B45F-6BF6B031F837}"/>
                </a:ext>
              </a:extLst>
            </p:cNvPr>
            <p:cNvSpPr txBox="1"/>
            <p:nvPr/>
          </p:nvSpPr>
          <p:spPr>
            <a:xfrm>
              <a:off x="3175156" y="3848837"/>
              <a:ext cx="739498" cy="338554"/>
            </a:xfrm>
            <a:prstGeom prst="rect">
              <a:avLst/>
            </a:prstGeom>
            <a:noFill/>
          </p:spPr>
          <p:txBody>
            <a:bodyPr wrap="none" rtlCol="0">
              <a:spAutoFit/>
            </a:bodyPr>
            <a:lstStyle/>
            <a:p>
              <a:r>
                <a:rPr lang="en-US" sz="1600" dirty="0"/>
                <a:t>source</a:t>
              </a:r>
              <a:endParaRPr lang="es-ES" sz="1600" dirty="0"/>
            </a:p>
          </p:txBody>
        </p:sp>
      </p:grpSp>
      <p:sp>
        <p:nvSpPr>
          <p:cNvPr id="9" name="TextBox 8">
            <a:extLst>
              <a:ext uri="{FF2B5EF4-FFF2-40B4-BE49-F238E27FC236}">
                <a16:creationId xmlns:a16="http://schemas.microsoft.com/office/drawing/2014/main" id="{EE08B74F-74BA-464C-BC0B-E165AF0BF61A}"/>
              </a:ext>
            </a:extLst>
          </p:cNvPr>
          <p:cNvSpPr txBox="1"/>
          <p:nvPr/>
        </p:nvSpPr>
        <p:spPr>
          <a:xfrm>
            <a:off x="4405355" y="2795499"/>
            <a:ext cx="7126350" cy="2031325"/>
          </a:xfrm>
          <a:prstGeom prst="rect">
            <a:avLst/>
          </a:prstGeom>
          <a:noFill/>
        </p:spPr>
        <p:txBody>
          <a:bodyPr wrap="square" rtlCol="0">
            <a:spAutoFit/>
          </a:bodyPr>
          <a:lstStyle/>
          <a:p>
            <a:r>
              <a:rPr lang="en-US" dirty="0"/>
              <a:t>The data folder contains two subfolder, one containing the raw data that should never ever be modified; and one containing processed data</a:t>
            </a:r>
          </a:p>
          <a:p>
            <a:endParaRPr lang="en-US" dirty="0"/>
          </a:p>
          <a:p>
            <a:endParaRPr lang="en-US" dirty="0"/>
          </a:p>
          <a:p>
            <a:endParaRPr lang="en-US" dirty="0"/>
          </a:p>
          <a:p>
            <a:r>
              <a:rPr lang="en-US" dirty="0"/>
              <a:t>The scripts folder contain code, a subfolder holding all your R working scripts; and source where you can store your R functions.</a:t>
            </a:r>
            <a:endParaRPr lang="es-ES" dirty="0"/>
          </a:p>
        </p:txBody>
      </p:sp>
    </p:spTree>
    <p:extLst>
      <p:ext uri="{BB962C8B-B14F-4D97-AF65-F5344CB8AC3E}">
        <p14:creationId xmlns:p14="http://schemas.microsoft.com/office/powerpoint/2010/main" val="7384234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7514E05A-9A87-4461-88EB-BB1856B013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5" name="Picture 4" descr="Logo, company name&#10;&#10;Description automatically generated">
            <a:extLst>
              <a:ext uri="{FF2B5EF4-FFF2-40B4-BE49-F238E27FC236}">
                <a16:creationId xmlns:a16="http://schemas.microsoft.com/office/drawing/2014/main" id="{145BCCE5-72DC-48A2-8744-4D2333C8D8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6" name="Rectangle 5">
            <a:extLst>
              <a:ext uri="{FF2B5EF4-FFF2-40B4-BE49-F238E27FC236}">
                <a16:creationId xmlns:a16="http://schemas.microsoft.com/office/drawing/2014/main" id="{296AF191-C101-40E3-B996-43D2525AE2E0}"/>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7" name="Straight Connector 6">
            <a:extLst>
              <a:ext uri="{FF2B5EF4-FFF2-40B4-BE49-F238E27FC236}">
                <a16:creationId xmlns:a16="http://schemas.microsoft.com/office/drawing/2014/main" id="{0246AA16-1C7C-46D6-BFD1-14BEBAF9DD28}"/>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AEBFB32-1B81-4D84-BC38-9A9E5EFEA898}"/>
              </a:ext>
            </a:extLst>
          </p:cNvPr>
          <p:cNvSpPr txBox="1"/>
          <p:nvPr/>
        </p:nvSpPr>
        <p:spPr>
          <a:xfrm>
            <a:off x="307908" y="1030802"/>
            <a:ext cx="9142118" cy="1754326"/>
          </a:xfrm>
          <a:prstGeom prst="rect">
            <a:avLst/>
          </a:prstGeom>
          <a:noFill/>
        </p:spPr>
        <p:txBody>
          <a:bodyPr wrap="none" rtlCol="0">
            <a:spAutoFit/>
          </a:bodyPr>
          <a:lstStyle/>
          <a:p>
            <a:r>
              <a:rPr lang="en-US" dirty="0">
                <a:solidFill>
                  <a:srgbClr val="FF0000"/>
                </a:solidFill>
              </a:rPr>
              <a:t>Make your own project</a:t>
            </a:r>
            <a:endParaRPr lang="en-US" dirty="0"/>
          </a:p>
          <a:p>
            <a:endParaRPr lang="en-US" dirty="0">
              <a:solidFill>
                <a:srgbClr val="FF0000"/>
              </a:solidFill>
            </a:endParaRPr>
          </a:p>
          <a:p>
            <a:pPr marL="342900" indent="-342900">
              <a:buAutoNum type="arabicPeriod"/>
            </a:pPr>
            <a:r>
              <a:rPr lang="en-US" dirty="0"/>
              <a:t>Set a “working system”- this is, a number of folders where you are containing your research.</a:t>
            </a:r>
          </a:p>
          <a:p>
            <a:pPr marL="342900" indent="-342900">
              <a:buAutoNum type="arabicPeriod"/>
            </a:pPr>
            <a:endParaRPr lang="en-US" dirty="0"/>
          </a:p>
          <a:p>
            <a:pPr marL="342900" indent="-342900">
              <a:buAutoNum type="arabicPeriod"/>
            </a:pPr>
            <a:r>
              <a:rPr lang="en-US" dirty="0"/>
              <a:t>Open </a:t>
            </a:r>
            <a:r>
              <a:rPr lang="en-US" dirty="0" err="1"/>
              <a:t>Rstudio</a:t>
            </a:r>
            <a:r>
              <a:rPr lang="en-US" dirty="0"/>
              <a:t> and, first things first, ensure R always start fresh:</a:t>
            </a:r>
          </a:p>
          <a:p>
            <a:pPr lvl="2"/>
            <a:r>
              <a:rPr lang="en-US" dirty="0"/>
              <a:t>Tools &gt; Global Options: </a:t>
            </a:r>
          </a:p>
        </p:txBody>
      </p:sp>
      <p:sp>
        <p:nvSpPr>
          <p:cNvPr id="9" name="Rectangle 8">
            <a:extLst>
              <a:ext uri="{FF2B5EF4-FFF2-40B4-BE49-F238E27FC236}">
                <a16:creationId xmlns:a16="http://schemas.microsoft.com/office/drawing/2014/main" id="{1543AEDE-8B46-4A8F-9E3B-96587B986AA6}"/>
              </a:ext>
            </a:extLst>
          </p:cNvPr>
          <p:cNvSpPr/>
          <p:nvPr/>
        </p:nvSpPr>
        <p:spPr>
          <a:xfrm>
            <a:off x="205273" y="191797"/>
            <a:ext cx="6171241" cy="769441"/>
          </a:xfrm>
          <a:prstGeom prst="rect">
            <a:avLst/>
          </a:prstGeom>
          <a:noFill/>
        </p:spPr>
        <p:txBody>
          <a:bodyPr wrap="non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Project oriented workflow</a:t>
            </a:r>
          </a:p>
        </p:txBody>
      </p:sp>
    </p:spTree>
    <p:extLst>
      <p:ext uri="{BB962C8B-B14F-4D97-AF65-F5344CB8AC3E}">
        <p14:creationId xmlns:p14="http://schemas.microsoft.com/office/powerpoint/2010/main" val="14722393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7514E05A-9A87-4461-88EB-BB1856B013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5" name="Picture 4" descr="Logo, company name&#10;&#10;Description automatically generated">
            <a:extLst>
              <a:ext uri="{FF2B5EF4-FFF2-40B4-BE49-F238E27FC236}">
                <a16:creationId xmlns:a16="http://schemas.microsoft.com/office/drawing/2014/main" id="{145BCCE5-72DC-48A2-8744-4D2333C8D8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6" name="Rectangle 5">
            <a:extLst>
              <a:ext uri="{FF2B5EF4-FFF2-40B4-BE49-F238E27FC236}">
                <a16:creationId xmlns:a16="http://schemas.microsoft.com/office/drawing/2014/main" id="{296AF191-C101-40E3-B996-43D2525AE2E0}"/>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7" name="Straight Connector 6">
            <a:extLst>
              <a:ext uri="{FF2B5EF4-FFF2-40B4-BE49-F238E27FC236}">
                <a16:creationId xmlns:a16="http://schemas.microsoft.com/office/drawing/2014/main" id="{0246AA16-1C7C-46D6-BFD1-14BEBAF9DD28}"/>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AEBFB32-1B81-4D84-BC38-9A9E5EFEA898}"/>
              </a:ext>
            </a:extLst>
          </p:cNvPr>
          <p:cNvSpPr txBox="1"/>
          <p:nvPr/>
        </p:nvSpPr>
        <p:spPr>
          <a:xfrm>
            <a:off x="307908" y="1030799"/>
            <a:ext cx="9142118" cy="1754326"/>
          </a:xfrm>
          <a:prstGeom prst="rect">
            <a:avLst/>
          </a:prstGeom>
          <a:noFill/>
        </p:spPr>
        <p:txBody>
          <a:bodyPr wrap="none" rtlCol="0">
            <a:spAutoFit/>
          </a:bodyPr>
          <a:lstStyle/>
          <a:p>
            <a:r>
              <a:rPr lang="en-US" dirty="0">
                <a:solidFill>
                  <a:srgbClr val="FF0000"/>
                </a:solidFill>
              </a:rPr>
              <a:t>Make your own project</a:t>
            </a:r>
            <a:endParaRPr lang="en-US" dirty="0"/>
          </a:p>
          <a:p>
            <a:endParaRPr lang="en-US" dirty="0">
              <a:solidFill>
                <a:srgbClr val="FF0000"/>
              </a:solidFill>
            </a:endParaRPr>
          </a:p>
          <a:p>
            <a:pPr marL="342900" indent="-342900">
              <a:buAutoNum type="arabicPeriod"/>
            </a:pPr>
            <a:r>
              <a:rPr lang="en-US" dirty="0"/>
              <a:t>Set a “working system”- this is, a number of folders where you are containing your research.</a:t>
            </a:r>
          </a:p>
          <a:p>
            <a:pPr marL="342900" indent="-342900">
              <a:buAutoNum type="arabicPeriod"/>
            </a:pPr>
            <a:endParaRPr lang="en-US" dirty="0"/>
          </a:p>
          <a:p>
            <a:pPr marL="342900" indent="-342900">
              <a:buAutoNum type="arabicPeriod"/>
            </a:pPr>
            <a:r>
              <a:rPr lang="en-US" dirty="0"/>
              <a:t>Open </a:t>
            </a:r>
            <a:r>
              <a:rPr lang="en-US" dirty="0" err="1"/>
              <a:t>Rstudio</a:t>
            </a:r>
            <a:r>
              <a:rPr lang="en-US" dirty="0"/>
              <a:t> and, first things first, ensure R always start fresh:</a:t>
            </a:r>
          </a:p>
          <a:p>
            <a:pPr lvl="2"/>
            <a:r>
              <a:rPr lang="en-US" dirty="0"/>
              <a:t>Tools &gt; Global Options: </a:t>
            </a:r>
          </a:p>
        </p:txBody>
      </p:sp>
      <p:sp>
        <p:nvSpPr>
          <p:cNvPr id="9" name="Rectangle 8">
            <a:extLst>
              <a:ext uri="{FF2B5EF4-FFF2-40B4-BE49-F238E27FC236}">
                <a16:creationId xmlns:a16="http://schemas.microsoft.com/office/drawing/2014/main" id="{1543AEDE-8B46-4A8F-9E3B-96587B986AA6}"/>
              </a:ext>
            </a:extLst>
          </p:cNvPr>
          <p:cNvSpPr/>
          <p:nvPr/>
        </p:nvSpPr>
        <p:spPr>
          <a:xfrm>
            <a:off x="205273" y="191797"/>
            <a:ext cx="6171241" cy="769441"/>
          </a:xfrm>
          <a:prstGeom prst="rect">
            <a:avLst/>
          </a:prstGeom>
          <a:noFill/>
        </p:spPr>
        <p:txBody>
          <a:bodyPr wrap="non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Project oriented workflow</a:t>
            </a:r>
          </a:p>
        </p:txBody>
      </p:sp>
      <p:pic>
        <p:nvPicPr>
          <p:cNvPr id="3" name="Picture 2" descr="Graphical user interface, text, application, email&#10;&#10;Description automatically generated">
            <a:extLst>
              <a:ext uri="{FF2B5EF4-FFF2-40B4-BE49-F238E27FC236}">
                <a16:creationId xmlns:a16="http://schemas.microsoft.com/office/drawing/2014/main" id="{D73FD448-F45A-45E5-AE4E-2F7E32381F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11616" y="1666904"/>
            <a:ext cx="3884356" cy="3899471"/>
          </a:xfrm>
          <a:prstGeom prst="rect">
            <a:avLst/>
          </a:prstGeom>
        </p:spPr>
      </p:pic>
    </p:spTree>
    <p:extLst>
      <p:ext uri="{BB962C8B-B14F-4D97-AF65-F5344CB8AC3E}">
        <p14:creationId xmlns:p14="http://schemas.microsoft.com/office/powerpoint/2010/main" val="1755441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icon&#10;&#10;Description automatically generated">
            <a:extLst>
              <a:ext uri="{FF2B5EF4-FFF2-40B4-BE49-F238E27FC236}">
                <a16:creationId xmlns:a16="http://schemas.microsoft.com/office/drawing/2014/main" id="{4578C078-C094-4D44-9CE7-A8427262FA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908" y="6022258"/>
            <a:ext cx="830897" cy="643945"/>
          </a:xfrm>
          <a:prstGeom prst="rect">
            <a:avLst/>
          </a:prstGeom>
        </p:spPr>
      </p:pic>
      <p:pic>
        <p:nvPicPr>
          <p:cNvPr id="5" name="Picture 4" descr="Logo, company name&#10;&#10;Description automatically generated">
            <a:extLst>
              <a:ext uri="{FF2B5EF4-FFF2-40B4-BE49-F238E27FC236}">
                <a16:creationId xmlns:a16="http://schemas.microsoft.com/office/drawing/2014/main" id="{B0A33D11-6637-43D8-A69B-FA6E4AC8DB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53194" y="5985282"/>
            <a:ext cx="830898" cy="717896"/>
          </a:xfrm>
          <a:prstGeom prst="rect">
            <a:avLst/>
          </a:prstGeom>
        </p:spPr>
      </p:pic>
      <p:sp>
        <p:nvSpPr>
          <p:cNvPr id="6" name="Rectangle 5">
            <a:extLst>
              <a:ext uri="{FF2B5EF4-FFF2-40B4-BE49-F238E27FC236}">
                <a16:creationId xmlns:a16="http://schemas.microsoft.com/office/drawing/2014/main" id="{0E96D8CC-A53F-493F-9E7A-BFAB027ACDDB}"/>
              </a:ext>
            </a:extLst>
          </p:cNvPr>
          <p:cNvSpPr/>
          <p:nvPr/>
        </p:nvSpPr>
        <p:spPr>
          <a:xfrm>
            <a:off x="1230361" y="6144175"/>
            <a:ext cx="2616935" cy="400110"/>
          </a:xfrm>
          <a:prstGeom prst="rect">
            <a:avLst/>
          </a:prstGeom>
          <a:noFill/>
        </p:spPr>
        <p:txBody>
          <a:bodyPr wrap="non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Basics and Foundations</a:t>
            </a:r>
          </a:p>
        </p:txBody>
      </p:sp>
      <p:cxnSp>
        <p:nvCxnSpPr>
          <p:cNvPr id="7" name="Straight Connector 6">
            <a:extLst>
              <a:ext uri="{FF2B5EF4-FFF2-40B4-BE49-F238E27FC236}">
                <a16:creationId xmlns:a16="http://schemas.microsoft.com/office/drawing/2014/main" id="{D1915F13-4317-41E9-981B-D0C736D86676}"/>
              </a:ext>
            </a:extLst>
          </p:cNvPr>
          <p:cNvCxnSpPr/>
          <p:nvPr/>
        </p:nvCxnSpPr>
        <p:spPr>
          <a:xfrm>
            <a:off x="205273" y="5794316"/>
            <a:ext cx="116788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B0849700-0126-49D0-81DB-958C82DF7392}"/>
              </a:ext>
            </a:extLst>
          </p:cNvPr>
          <p:cNvSpPr/>
          <p:nvPr/>
        </p:nvSpPr>
        <p:spPr>
          <a:xfrm>
            <a:off x="205273" y="191797"/>
            <a:ext cx="6171241" cy="769441"/>
          </a:xfrm>
          <a:prstGeom prst="rect">
            <a:avLst/>
          </a:prstGeom>
          <a:noFill/>
        </p:spPr>
        <p:txBody>
          <a:bodyPr wrap="non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Project oriented workflow</a:t>
            </a:r>
          </a:p>
        </p:txBody>
      </p:sp>
      <p:sp>
        <p:nvSpPr>
          <p:cNvPr id="9" name="TextBox 8">
            <a:extLst>
              <a:ext uri="{FF2B5EF4-FFF2-40B4-BE49-F238E27FC236}">
                <a16:creationId xmlns:a16="http://schemas.microsoft.com/office/drawing/2014/main" id="{3B0C20FC-60F1-4D1A-9A82-81899F5D5E57}"/>
              </a:ext>
            </a:extLst>
          </p:cNvPr>
          <p:cNvSpPr txBox="1"/>
          <p:nvPr/>
        </p:nvSpPr>
        <p:spPr>
          <a:xfrm>
            <a:off x="307908" y="1030798"/>
            <a:ext cx="9142118" cy="2308324"/>
          </a:xfrm>
          <a:prstGeom prst="rect">
            <a:avLst/>
          </a:prstGeom>
          <a:noFill/>
        </p:spPr>
        <p:txBody>
          <a:bodyPr wrap="none" rtlCol="0">
            <a:spAutoFit/>
          </a:bodyPr>
          <a:lstStyle/>
          <a:p>
            <a:r>
              <a:rPr lang="en-US" dirty="0">
                <a:solidFill>
                  <a:srgbClr val="FF0000"/>
                </a:solidFill>
              </a:rPr>
              <a:t>Make your own project</a:t>
            </a:r>
            <a:endParaRPr lang="en-US" dirty="0"/>
          </a:p>
          <a:p>
            <a:endParaRPr lang="en-US" dirty="0">
              <a:solidFill>
                <a:srgbClr val="FF0000"/>
              </a:solidFill>
            </a:endParaRPr>
          </a:p>
          <a:p>
            <a:pPr marL="342900" indent="-342900">
              <a:buAutoNum type="arabicPeriod"/>
            </a:pPr>
            <a:r>
              <a:rPr lang="en-US" dirty="0"/>
              <a:t>Set a “working system”- this is, a number of folders where you are containing your research.</a:t>
            </a:r>
          </a:p>
          <a:p>
            <a:pPr marL="342900" indent="-342900">
              <a:buAutoNum type="arabicPeriod"/>
            </a:pPr>
            <a:endParaRPr lang="en-US" dirty="0"/>
          </a:p>
          <a:p>
            <a:pPr marL="342900" indent="-342900">
              <a:buAutoNum type="arabicPeriod"/>
            </a:pPr>
            <a:r>
              <a:rPr lang="en-US" dirty="0"/>
              <a:t>Open </a:t>
            </a:r>
            <a:r>
              <a:rPr lang="en-US" dirty="0" err="1"/>
              <a:t>Rstudio</a:t>
            </a:r>
            <a:r>
              <a:rPr lang="en-US" dirty="0"/>
              <a:t> and, first things first, ensure R always start fresh:</a:t>
            </a:r>
          </a:p>
          <a:p>
            <a:pPr lvl="2"/>
            <a:r>
              <a:rPr lang="en-US" dirty="0"/>
              <a:t>Tools &gt; Global Options:</a:t>
            </a:r>
          </a:p>
          <a:p>
            <a:pPr marL="342900" indent="-342900">
              <a:buFont typeface="+mj-lt"/>
              <a:buAutoNum type="arabicPeriod"/>
            </a:pPr>
            <a:endParaRPr lang="en-US" dirty="0"/>
          </a:p>
          <a:p>
            <a:pPr marL="342900" indent="-342900">
              <a:buFont typeface="+mj-lt"/>
              <a:buAutoNum type="arabicPeriod"/>
            </a:pPr>
            <a:r>
              <a:rPr lang="en-US" dirty="0"/>
              <a:t>Create the project: </a:t>
            </a:r>
          </a:p>
        </p:txBody>
      </p:sp>
      <p:sp>
        <p:nvSpPr>
          <p:cNvPr id="25" name="TextBox 24">
            <a:extLst>
              <a:ext uri="{FF2B5EF4-FFF2-40B4-BE49-F238E27FC236}">
                <a16:creationId xmlns:a16="http://schemas.microsoft.com/office/drawing/2014/main" id="{2C8478DC-C584-44AA-82B8-81CE7ABC1026}"/>
              </a:ext>
            </a:extLst>
          </p:cNvPr>
          <p:cNvSpPr txBox="1"/>
          <p:nvPr/>
        </p:nvSpPr>
        <p:spPr>
          <a:xfrm>
            <a:off x="8338121" y="2756331"/>
            <a:ext cx="3545971" cy="369332"/>
          </a:xfrm>
          <a:prstGeom prst="rect">
            <a:avLst/>
          </a:prstGeom>
          <a:noFill/>
        </p:spPr>
        <p:txBody>
          <a:bodyPr wrap="none" rtlCol="0">
            <a:spAutoFit/>
          </a:bodyPr>
          <a:lstStyle/>
          <a:p>
            <a:r>
              <a:rPr lang="en-US" dirty="0"/>
              <a:t>Browse and find your project Folder</a:t>
            </a:r>
            <a:endParaRPr lang="es-ES" dirty="0"/>
          </a:p>
        </p:txBody>
      </p:sp>
      <p:grpSp>
        <p:nvGrpSpPr>
          <p:cNvPr id="2" name="Group 1">
            <a:extLst>
              <a:ext uri="{FF2B5EF4-FFF2-40B4-BE49-F238E27FC236}">
                <a16:creationId xmlns:a16="http://schemas.microsoft.com/office/drawing/2014/main" id="{F176A2D1-44BD-49AF-A9A8-4C2099E6B3F5}"/>
              </a:ext>
            </a:extLst>
          </p:cNvPr>
          <p:cNvGrpSpPr/>
          <p:nvPr/>
        </p:nvGrpSpPr>
        <p:grpSpPr>
          <a:xfrm>
            <a:off x="407845" y="3312169"/>
            <a:ext cx="11323813" cy="1838938"/>
            <a:chOff x="407845" y="3312169"/>
            <a:chExt cx="11323813" cy="1838938"/>
          </a:xfrm>
        </p:grpSpPr>
        <p:pic>
          <p:nvPicPr>
            <p:cNvPr id="17" name="Picture 16" descr="Graphical user interface, application&#10;&#10;Description automatically generated">
              <a:extLst>
                <a:ext uri="{FF2B5EF4-FFF2-40B4-BE49-F238E27FC236}">
                  <a16:creationId xmlns:a16="http://schemas.microsoft.com/office/drawing/2014/main" id="{B98F7A37-C04D-441F-9648-590A2C5B26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845" y="3816898"/>
              <a:ext cx="2883048" cy="1079555"/>
            </a:xfrm>
            <a:prstGeom prst="rect">
              <a:avLst/>
            </a:prstGeom>
          </p:spPr>
        </p:pic>
        <p:cxnSp>
          <p:nvCxnSpPr>
            <p:cNvPr id="19" name="Straight Arrow Connector 18">
              <a:extLst>
                <a:ext uri="{FF2B5EF4-FFF2-40B4-BE49-F238E27FC236}">
                  <a16:creationId xmlns:a16="http://schemas.microsoft.com/office/drawing/2014/main" id="{C2D1CFCE-2117-434D-A3B6-AF75A0C01F0B}"/>
                </a:ext>
              </a:extLst>
            </p:cNvPr>
            <p:cNvCxnSpPr/>
            <p:nvPr/>
          </p:nvCxnSpPr>
          <p:spPr>
            <a:xfrm>
              <a:off x="3373120" y="4356675"/>
              <a:ext cx="680720"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pic>
          <p:nvPicPr>
            <p:cNvPr id="21" name="Picture 20">
              <a:extLst>
                <a:ext uri="{FF2B5EF4-FFF2-40B4-BE49-F238E27FC236}">
                  <a16:creationId xmlns:a16="http://schemas.microsoft.com/office/drawing/2014/main" id="{01FD2A84-29AB-461D-87B6-F27755B3CC4D}"/>
                </a:ext>
              </a:extLst>
            </p:cNvPr>
            <p:cNvPicPr>
              <a:picLocks noChangeAspect="1"/>
            </p:cNvPicPr>
            <p:nvPr/>
          </p:nvPicPr>
          <p:blipFill rotWithShape="1">
            <a:blip r:embed="rId6"/>
            <a:srcRect l="79008" t="33941" r="10823" b="34350"/>
            <a:stretch/>
          </p:blipFill>
          <p:spPr>
            <a:xfrm>
              <a:off x="4429758" y="3312169"/>
              <a:ext cx="2883049" cy="1838935"/>
            </a:xfrm>
            <a:prstGeom prst="rect">
              <a:avLst/>
            </a:prstGeom>
          </p:spPr>
        </p:pic>
        <p:sp>
          <p:nvSpPr>
            <p:cNvPr id="22" name="Rectangle 21">
              <a:extLst>
                <a:ext uri="{FF2B5EF4-FFF2-40B4-BE49-F238E27FC236}">
                  <a16:creationId xmlns:a16="http://schemas.microsoft.com/office/drawing/2014/main" id="{3C3A0B55-66AB-4687-8CA3-C0E55BBECDDD}"/>
                </a:ext>
              </a:extLst>
            </p:cNvPr>
            <p:cNvSpPr/>
            <p:nvPr/>
          </p:nvSpPr>
          <p:spPr>
            <a:xfrm>
              <a:off x="4429760" y="4061502"/>
              <a:ext cx="2883048" cy="390696"/>
            </a:xfrm>
            <a:prstGeom prst="rect">
              <a:avLst/>
            </a:prstGeom>
            <a:solidFill>
              <a:srgbClr val="00B050">
                <a:alpha val="10196"/>
              </a:srgbClr>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24" name="Straight Arrow Connector 23">
              <a:extLst>
                <a:ext uri="{FF2B5EF4-FFF2-40B4-BE49-F238E27FC236}">
                  <a16:creationId xmlns:a16="http://schemas.microsoft.com/office/drawing/2014/main" id="{D2C9685D-606C-4E20-AD20-9095AFA6A276}"/>
                </a:ext>
              </a:extLst>
            </p:cNvPr>
            <p:cNvCxnSpPr/>
            <p:nvPr/>
          </p:nvCxnSpPr>
          <p:spPr>
            <a:xfrm>
              <a:off x="7599680" y="4231638"/>
              <a:ext cx="762000"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pic>
          <p:nvPicPr>
            <p:cNvPr id="27" name="Picture 26">
              <a:extLst>
                <a:ext uri="{FF2B5EF4-FFF2-40B4-BE49-F238E27FC236}">
                  <a16:creationId xmlns:a16="http://schemas.microsoft.com/office/drawing/2014/main" id="{B464989E-D1BF-4F79-AFDF-C35E27CAA047}"/>
                </a:ext>
              </a:extLst>
            </p:cNvPr>
            <p:cNvPicPr>
              <a:picLocks noChangeAspect="1"/>
            </p:cNvPicPr>
            <p:nvPr/>
          </p:nvPicPr>
          <p:blipFill rotWithShape="1">
            <a:blip r:embed="rId7"/>
            <a:srcRect l="88093" t="38324" b="27982"/>
            <a:stretch/>
          </p:blipFill>
          <p:spPr>
            <a:xfrm>
              <a:off x="8554720" y="3312169"/>
              <a:ext cx="3176938" cy="1838938"/>
            </a:xfrm>
            <a:prstGeom prst="rect">
              <a:avLst/>
            </a:prstGeom>
          </p:spPr>
        </p:pic>
      </p:grpSp>
    </p:spTree>
    <p:extLst>
      <p:ext uri="{BB962C8B-B14F-4D97-AF65-F5344CB8AC3E}">
        <p14:creationId xmlns:p14="http://schemas.microsoft.com/office/powerpoint/2010/main" val="40960867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563</TotalTime>
  <Words>1006</Words>
  <Application>Microsoft Office PowerPoint</Application>
  <PresentationFormat>Widescreen</PresentationFormat>
  <Paragraphs>133</Paragraphs>
  <Slides>15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Estevez-Barcia</dc:creator>
  <cp:lastModifiedBy>Daniel Estevez-Barcia</cp:lastModifiedBy>
  <cp:revision>42</cp:revision>
  <dcterms:created xsi:type="dcterms:W3CDTF">2020-11-23T15:53:48Z</dcterms:created>
  <dcterms:modified xsi:type="dcterms:W3CDTF">2021-05-04T13:11:48Z</dcterms:modified>
</cp:coreProperties>
</file>

<file path=docProps/thumbnail.jpeg>
</file>